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91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F6D1817-882F-4A44-92A5-C0EF71714840}" type="datetimeFigureOut">
              <a:rPr kumimoji="1" lang="ko-KR" altLang="en-US" smtClean="0"/>
              <a:pPr/>
              <a:t>2024-08-04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879D9AA-53CD-A94B-9002-8F3D2BD40A7E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이스라엘 사람들이 그 땅의 왕들을 쳐죽이고 그들의 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곧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요단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강 동쪽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아르논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골짜기에서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헤르몬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산까지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아라바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동쪽 전역을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손에 넣었을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땅에는 이런 왕들이 있었습니다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69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kings of the land whom the Israelites had defeated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whose territory they took over east of the Jordan,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</a:t>
            </a:r>
            <a:r>
              <a:rPr dirty="0" err="1"/>
              <a:t>Arnon</a:t>
            </a:r>
            <a:r>
              <a:rPr dirty="0"/>
              <a:t> Gorge to Mount Hermon,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including all the eastern side of the Arabah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383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예루살렘 왕 하나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헤브론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왕 하나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야르뭇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왕 하나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king of Jerusalem one the king of Hebron 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22204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라기스</a:t>
            </a:r>
            <a:r>
              <a:rPr dirty="0"/>
              <a:t>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lang="ko-KR" altLang="en-US" dirty="0">
                <a:ea typeface="나눔고딕" panose="020D0604000000000000" pitchFamily="50" charset="-127"/>
              </a:rPr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king of Jarmuth one the king of Lachish one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0543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에글론</a:t>
            </a:r>
            <a:r>
              <a:rPr dirty="0"/>
              <a:t>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lang="ko-KR" altLang="en-US" dirty="0">
                <a:ea typeface="나눔고딕" panose="020D0604000000000000" pitchFamily="50" charset="-127"/>
              </a:rPr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 </a:t>
            </a:r>
            <a:r>
              <a:rPr dirty="0" err="1"/>
              <a:t>게셀</a:t>
            </a:r>
            <a:r>
              <a:rPr dirty="0"/>
              <a:t>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lang="ko-KR" altLang="en-US" dirty="0">
                <a:ea typeface="나눔고딕" panose="020D0604000000000000" pitchFamily="50" charset="-127"/>
              </a:rPr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king of Eglon one the king of Gezer one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7850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드빌</a:t>
            </a:r>
            <a:r>
              <a:rPr dirty="0"/>
              <a:t>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lang="ko-KR" altLang="en-US" dirty="0">
                <a:ea typeface="나눔고딕" panose="020D0604000000000000" pitchFamily="50" charset="-127"/>
              </a:rPr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ea typeface="나눔고딕" panose="020D0604000000000000" pitchFamily="50" charset="-127"/>
              </a:rPr>
              <a:t>게</a:t>
            </a:r>
            <a:r>
              <a:rPr dirty="0"/>
              <a:t>델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lang="ko-KR" altLang="en-US" dirty="0">
                <a:ea typeface="나눔고딕" panose="020D0604000000000000" pitchFamily="50" charset="-127"/>
              </a:rPr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king of Debir one the king of Geder one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0158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호르마</a:t>
            </a:r>
            <a:r>
              <a:rPr dirty="0"/>
              <a:t>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dirty="0" err="1"/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</a:t>
            </a:r>
            <a:r>
              <a:rPr dirty="0"/>
              <a:t> </a:t>
            </a:r>
            <a:r>
              <a:rPr dirty="0" err="1"/>
              <a:t>아랏</a:t>
            </a:r>
            <a:r>
              <a:rPr dirty="0"/>
              <a:t>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lang="ko-KR" altLang="en-US" dirty="0">
                <a:ea typeface="나눔고딕" panose="020D0604000000000000" pitchFamily="50" charset="-127"/>
              </a:rPr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king of Hormah one the king of Arad one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0158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립나</a:t>
            </a:r>
            <a:r>
              <a:rPr dirty="0"/>
              <a:t>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dirty="0" err="1"/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 </a:t>
            </a:r>
            <a:r>
              <a:rPr dirty="0" err="1"/>
              <a:t>아둘람</a:t>
            </a:r>
            <a:r>
              <a:rPr dirty="0"/>
              <a:t>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lang="ko-KR" altLang="en-US" dirty="0">
                <a:ea typeface="나눔고딕" panose="020D0604000000000000" pitchFamily="50" charset="-127"/>
              </a:rPr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king of Libnah one the king of Adullam one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0158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막게다</a:t>
            </a:r>
            <a:r>
              <a:rPr dirty="0"/>
              <a:t>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dirty="0" err="1"/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 </a:t>
            </a:r>
            <a:r>
              <a:rPr dirty="0" err="1"/>
              <a:t>벧엘</a:t>
            </a:r>
            <a:r>
              <a:rPr dirty="0"/>
              <a:t>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lang="ko-KR" altLang="en-US" dirty="0">
                <a:ea typeface="나눔고딕" panose="020D0604000000000000" pitchFamily="50" charset="-127"/>
              </a:rPr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king of Makkedah one the king of Bethel one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9485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답부아</a:t>
            </a:r>
            <a:r>
              <a:rPr dirty="0"/>
              <a:t>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dirty="0" err="1"/>
              <a:t>하나</a:t>
            </a:r>
            <a:r>
              <a:rPr lang="en-US" altLang="ko-KR" dirty="0" err="1">
                <a:ea typeface="나눔고딕" panose="020D0604000000000000" pitchFamily="50" charset="-127"/>
              </a:rPr>
              <a:t>,</a:t>
            </a:r>
            <a:r>
              <a:rPr dirty="0" err="1"/>
              <a:t>헤</a:t>
            </a:r>
            <a:r>
              <a:rPr lang="ko-KR" altLang="en-US" dirty="0">
                <a:ea typeface="나눔고딕" panose="020D0604000000000000" pitchFamily="50" charset="-127"/>
              </a:rPr>
              <a:t>벨 </a:t>
            </a:r>
            <a:r>
              <a:rPr dirty="0"/>
              <a:t>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lang="ko-KR" altLang="en-US" dirty="0">
                <a:ea typeface="나눔고딕" panose="020D0604000000000000" pitchFamily="50" charset="-127"/>
              </a:rPr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king of Tappuah one the king of Hepher one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0158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아벡</a:t>
            </a:r>
            <a:r>
              <a:rPr dirty="0"/>
              <a:t>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dirty="0" err="1"/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 </a:t>
            </a:r>
            <a:r>
              <a:rPr dirty="0" err="1"/>
              <a:t>랏사론</a:t>
            </a:r>
            <a:r>
              <a:rPr dirty="0"/>
              <a:t>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lang="ko-KR" altLang="en-US" dirty="0">
                <a:ea typeface="나눔고딕" panose="020D0604000000000000" pitchFamily="50" charset="-127"/>
              </a:rPr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king of Aphek one the king of Lasharon one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7273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마돈</a:t>
            </a:r>
            <a:r>
              <a:rPr dirty="0"/>
              <a:t> 왕 </a:t>
            </a:r>
            <a:r>
              <a:rPr dirty="0" err="1"/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 </a:t>
            </a:r>
            <a:r>
              <a:rPr dirty="0" err="1"/>
              <a:t>하솔</a:t>
            </a:r>
            <a:r>
              <a:rPr dirty="0"/>
              <a:t>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lang="ko-KR" altLang="en-US" dirty="0">
                <a:ea typeface="나눔고딕" panose="020D0604000000000000" pitchFamily="50" charset="-127"/>
              </a:rPr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king of Madon one the king of Hazor 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여호수아</a:t>
            </a:r>
            <a:r>
              <a:rPr dirty="0"/>
              <a:t>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헤스본에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거했던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아모리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사람의 왕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시혼은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아르논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골짜기의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아로엘과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골짜기 한가운데와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길르앗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절반에서부터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암몬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사람의 경계인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얍복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강까지 다스리고 있었습니다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25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Sihon</a:t>
            </a:r>
            <a:r>
              <a:rPr dirty="0"/>
              <a:t> king of the Amorites, who reigned in </a:t>
            </a:r>
            <a:r>
              <a:rPr dirty="0" err="1"/>
              <a:t>Heshbon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ruled from </a:t>
            </a:r>
            <a:r>
              <a:rPr dirty="0" err="1"/>
              <a:t>Aroer</a:t>
            </a:r>
            <a:r>
              <a:rPr dirty="0"/>
              <a:t> on the rim of the </a:t>
            </a:r>
            <a:r>
              <a:rPr dirty="0" err="1"/>
              <a:t>Arnon</a:t>
            </a:r>
            <a:r>
              <a:rPr dirty="0"/>
              <a:t> Gorge </a:t>
            </a:r>
            <a:r>
              <a:rPr lang="en-US" altLang="ko-KR" dirty="0">
                <a:ea typeface="나눔고딕" panose="020D0604000000000000" pitchFamily="50" charset="-127"/>
              </a:rPr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middle of the gorge - to the Jabbok River,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the border of the Ammonites. This included half of Gilead.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794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시므론</a:t>
            </a:r>
            <a:r>
              <a:rPr dirty="0"/>
              <a:t> </a:t>
            </a:r>
            <a:r>
              <a:rPr dirty="0" err="1"/>
              <a:t>므론</a:t>
            </a:r>
            <a:r>
              <a:rPr dirty="0"/>
              <a:t> 왕 </a:t>
            </a:r>
            <a:r>
              <a:rPr dirty="0" err="1"/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 </a:t>
            </a:r>
            <a:r>
              <a:rPr dirty="0" err="1"/>
              <a:t>악삽</a:t>
            </a:r>
            <a:r>
              <a:rPr dirty="0"/>
              <a:t>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lang="ko-KR" altLang="en-US" dirty="0">
                <a:ea typeface="나눔고딕" panose="020D0604000000000000" pitchFamily="50" charset="-127"/>
              </a:rPr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king of Shimron Meron one the king of Acshaph one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043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다아낙</a:t>
            </a:r>
            <a:r>
              <a:rPr dirty="0"/>
              <a:t>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dirty="0" err="1"/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 </a:t>
            </a:r>
            <a:r>
              <a:rPr dirty="0" err="1"/>
              <a:t>므깃도</a:t>
            </a:r>
            <a:r>
              <a:rPr dirty="0"/>
              <a:t>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lang="ko-KR" altLang="en-US" dirty="0">
                <a:ea typeface="나눔고딕" panose="020D0604000000000000" pitchFamily="50" charset="-127"/>
              </a:rPr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king of Taanach one the king of Megiddo one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565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게데스</a:t>
            </a:r>
            <a:r>
              <a:rPr dirty="0"/>
              <a:t>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dirty="0" err="1"/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 </a:t>
            </a:r>
            <a:r>
              <a:rPr dirty="0" err="1"/>
              <a:t>갈멜의</a:t>
            </a:r>
            <a:r>
              <a:rPr dirty="0"/>
              <a:t> </a:t>
            </a:r>
            <a:r>
              <a:rPr dirty="0" err="1"/>
              <a:t>욕느암</a:t>
            </a:r>
            <a:r>
              <a:rPr dirty="0"/>
              <a:t>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lang="ko-KR" altLang="en-US" dirty="0">
                <a:ea typeface="나눔고딕" panose="020D0604000000000000" pitchFamily="50" charset="-127"/>
              </a:rPr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king of Kedesh one the king of Jokneam in Carmel one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18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돌의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곳의</a:t>
            </a:r>
            <a:r>
              <a:rPr dirty="0"/>
              <a:t> 돌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dirty="0" err="1"/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 </a:t>
            </a:r>
            <a:r>
              <a:rPr dirty="0" err="1"/>
              <a:t>길갈의</a:t>
            </a:r>
            <a:r>
              <a:rPr dirty="0"/>
              <a:t> </a:t>
            </a:r>
            <a:r>
              <a:rPr dirty="0" err="1"/>
              <a:t>고임</a:t>
            </a:r>
            <a:r>
              <a:rPr dirty="0"/>
              <a:t> 왕</a:t>
            </a:r>
            <a:r>
              <a:rPr lang="en-US" altLang="ko-KR" dirty="0">
                <a:ea typeface="나눔고딕" panose="020D0604000000000000" pitchFamily="50" charset="-127"/>
              </a:rPr>
              <a:t> </a:t>
            </a:r>
            <a:r>
              <a:rPr lang="ko-KR" altLang="en-US" dirty="0">
                <a:ea typeface="나눔고딕" panose="020D0604000000000000" pitchFamily="50" charset="-127"/>
              </a:rPr>
              <a:t>하나</a:t>
            </a:r>
            <a:r>
              <a:rPr lang="en-US" altLang="ko-KR" dirty="0">
                <a:ea typeface="나눔고딕" panose="020D0604000000000000" pitchFamily="50" charset="-127"/>
              </a:rPr>
              <a:t>,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king of Dor (in Naphoth Dor) one the king of Goyim in Gilgal one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104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디르사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왕 하나로 모두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명의 왕입니다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king of Tirzah one thirty-one kings in all.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아라바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동쪽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긴네롯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바다에서부터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염해라고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아라바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바다와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벧여시못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길까지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남쪽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비스가로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가는 비탈길까지 다스렸습니다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24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ruled over the eastern Arabah from the Sea of </a:t>
            </a:r>
            <a:r>
              <a:rPr dirty="0" err="1"/>
              <a:t>Kinnereth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Sea of the Arabah (the Salt Sea), to Beth </a:t>
            </a:r>
            <a:r>
              <a:rPr dirty="0" err="1"/>
              <a:t>Jeshimoth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southward below the slopes of Pisgah.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르바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족속 가운데 살아남은 사람으로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아스다롯과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에드레이에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살던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왕 옥은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3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territory of </a:t>
            </a:r>
            <a:r>
              <a:rPr dirty="0" err="1"/>
              <a:t>Og</a:t>
            </a:r>
            <a:r>
              <a:rPr dirty="0"/>
              <a:t> king of Bashan, one of the last of the </a:t>
            </a:r>
            <a:r>
              <a:rPr dirty="0" err="1"/>
              <a:t>Rephaites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reigned in </a:t>
            </a:r>
            <a:r>
              <a:rPr dirty="0" err="1"/>
              <a:t>Ashtaroth</a:t>
            </a:r>
            <a:r>
              <a:rPr dirty="0"/>
              <a:t> and </a:t>
            </a:r>
            <a:r>
              <a:rPr dirty="0" err="1"/>
              <a:t>Edrei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739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헤르몬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살르가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 지역에서부터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사람들과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마아가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사람들의 경계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헤스본의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시혼 왕의 경계인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길르앗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절반까지 다스렸습니다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4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ruled over Mount Hermon, </a:t>
            </a:r>
            <a:r>
              <a:rPr dirty="0" err="1"/>
              <a:t>Salecah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Bashan to the border of the people of </a:t>
            </a:r>
            <a:r>
              <a:rPr dirty="0" err="1"/>
              <a:t>Geshur</a:t>
            </a:r>
            <a:r>
              <a:rPr dirty="0"/>
              <a:t> and </a:t>
            </a:r>
            <a:r>
              <a:rPr dirty="0" err="1"/>
              <a:t>Maacah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half of Gilead to the border of </a:t>
            </a:r>
            <a:r>
              <a:rPr dirty="0" err="1"/>
              <a:t>Sihon</a:t>
            </a:r>
            <a:r>
              <a:rPr dirty="0"/>
              <a:t> king of </a:t>
            </a:r>
            <a:r>
              <a:rPr dirty="0" err="1"/>
              <a:t>Heshbon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여호와의 종 모세와 이스라엘 사람들이 그들을 쳤고 여호와의 종 모세는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땅을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르우벤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지파와 갓 지파와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므낫세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반 지파에게 유산으로 주었습니다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35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Moses, the servant of the LORD, and the Israelites conquered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Moses the servant of the LORD gave their land to the </a:t>
            </a:r>
            <a:r>
              <a:rPr dirty="0" err="1"/>
              <a:t>Reubenites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Gadites</a:t>
            </a:r>
            <a:r>
              <a:rPr dirty="0"/>
              <a:t> and the half-tribe of Manasseh to be their possession.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38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lang="ko-KR" altLang="en-US" dirty="0">
                <a:ea typeface="나눔고딕" panose="020D0604000000000000" pitchFamily="50" charset="-127"/>
              </a:rPr>
              <a:t>여호수아와 이스라엘 사람들이 레바논 골짜기의 </a:t>
            </a:r>
            <a:r>
              <a:rPr lang="ko-KR" altLang="en-US" dirty="0" err="1">
                <a:ea typeface="나눔고딕" panose="020D0604000000000000" pitchFamily="50" charset="-127"/>
              </a:rPr>
              <a:t>바알갓에서부터</a:t>
            </a:r>
            <a:r>
              <a:rPr lang="ko-KR" altLang="en-US" dirty="0">
                <a:ea typeface="나눔고딕" panose="020D0604000000000000" pitchFamily="50" charset="-127"/>
              </a:rPr>
              <a:t> 세일을 향해</a:t>
            </a:r>
            <a:endParaRPr lang="en-US" altLang="ko-KR" dirty="0"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anose="020D0604000000000000" pitchFamily="50" charset="-127"/>
              </a:rPr>
              <a:t>솟아 있는 </a:t>
            </a:r>
            <a:r>
              <a:rPr lang="ko-KR" altLang="en-US" dirty="0" err="1">
                <a:ea typeface="나눔고딕" panose="020D0604000000000000" pitchFamily="50" charset="-127"/>
              </a:rPr>
              <a:t>할락</a:t>
            </a:r>
            <a:r>
              <a:rPr lang="ko-KR" altLang="en-US" dirty="0">
                <a:ea typeface="나눔고딕" panose="020D0604000000000000" pitchFamily="50" charset="-127"/>
              </a:rPr>
              <a:t> 산에 이르기까지 </a:t>
            </a:r>
            <a:r>
              <a:rPr lang="ko-KR" altLang="en-US" dirty="0" err="1">
                <a:ea typeface="나눔고딕" panose="020D0604000000000000" pitchFamily="50" charset="-127"/>
              </a:rPr>
              <a:t>요단</a:t>
            </a:r>
            <a:r>
              <a:rPr lang="ko-KR" altLang="en-US" dirty="0">
                <a:ea typeface="나눔고딕" panose="020D0604000000000000" pitchFamily="50" charset="-127"/>
              </a:rPr>
              <a:t> 강 서편에서 친 왕들은 이러합니다</a:t>
            </a:r>
            <a:r>
              <a:rPr lang="en-US" altLang="ko-KR" dirty="0">
                <a:ea typeface="나눔고딕" panose="020D0604000000000000" pitchFamily="50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anose="020D0604000000000000" pitchFamily="50" charset="-127"/>
              </a:rPr>
              <a:t>(</a:t>
            </a:r>
            <a:r>
              <a:rPr lang="ko-KR" altLang="en-US" dirty="0">
                <a:ea typeface="나눔고딕" panose="020D0604000000000000" pitchFamily="50" charset="-127"/>
              </a:rPr>
              <a:t>여호수아는 그 땅을 이스라엘 지파에게 할당한 대로 유산으로 주었습니다</a:t>
            </a:r>
            <a:r>
              <a:rPr lang="en-US" altLang="ko-KR" dirty="0">
                <a:ea typeface="나눔고딕" panose="020D0604000000000000" pitchFamily="50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590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kings of the land that Joshua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Israelites conquered on the west side of the Jordan,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Baal Gad in the Valley of Lebanon to Mount </a:t>
            </a:r>
            <a:r>
              <a:rPr dirty="0" err="1"/>
              <a:t>Halak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rises toward </a:t>
            </a:r>
            <a:r>
              <a:rPr dirty="0" err="1"/>
              <a:t>Seir</a:t>
            </a:r>
            <a:r>
              <a:rPr dirty="0"/>
              <a:t> (their lands Joshua gave as an inheritance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tribes of Israel according to their tribal divisions 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84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곧 산지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서쪽 평지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아라바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산비탈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광야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네게브를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주었는데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그것은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헷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아모리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가나안 사람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브리스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히위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여부스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사람의 땅이었습니다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43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hill country, the western foothills, the Arabah,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mountain slopes, the desert and the Negev </a:t>
            </a:r>
            <a:r>
              <a:rPr lang="en-US" altLang="ko-KR" dirty="0">
                <a:ea typeface="나눔고딕" panose="020D0604000000000000" pitchFamily="50" charset="-127"/>
              </a:rPr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 the lands of the Hittites, Amorites, Canaanites, </a:t>
            </a:r>
            <a:r>
              <a:rPr dirty="0" err="1"/>
              <a:t>Perizzites</a:t>
            </a:r>
            <a:r>
              <a:rPr dirty="0"/>
              <a:t>, </a:t>
            </a:r>
            <a:r>
              <a:rPr dirty="0" err="1"/>
              <a:t>Hivites</a:t>
            </a:r>
            <a:r>
              <a:rPr dirty="0"/>
              <a:t> and </a:t>
            </a:r>
            <a:r>
              <a:rPr dirty="0" err="1"/>
              <a:t>Jebusites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046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여리고 왕 하나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벧엘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근처 아이 왕 하나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king of Jericho one the king of Ai (near Bethel) 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986</Words>
  <Application>Microsoft Office PowerPoint</Application>
  <PresentationFormat>와이드스크린</PresentationFormat>
  <Paragraphs>102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 </cp:lastModifiedBy>
  <cp:revision>135</cp:revision>
  <dcterms:created xsi:type="dcterms:W3CDTF">2019-02-17T10:11:46Z</dcterms:created>
  <dcterms:modified xsi:type="dcterms:W3CDTF">2024-08-04T05:19:31Z</dcterms:modified>
</cp:coreProperties>
</file>