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FF6D1817-882F-4A44-92A5-C0EF71714840}" type="datetimeFigureOut">
              <a:rPr kumimoji="1" lang="ko-KR" altLang="en-US" smtClean="0"/>
              <a:pPr/>
              <a:t>2024-06-29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4879D9AA-53CD-A94B-9002-8F3D2BD40A7E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나눔고딕" panose="020D0604000000000000" pitchFamily="50" charset="-127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나눔고딕" panose="020D0604000000000000" pitchFamily="50" charset="-127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나눔고딕" panose="020D0604000000000000" pitchFamily="50" charset="-127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anose="020D0604000000000000" pitchFamily="50" charset="-127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나눔고딕" panose="020D0604000000000000" pitchFamily="50" charset="-127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나눔고딕" panose="020D0604000000000000" pitchFamily="50" charset="-127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646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여호수아가 늙고 나이가 많아지자 여호와께서 그에게 말씀하셨습니다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너는 늙고 나이가 많은데 아직 소유해야 할 땅이 많이 남아 있구나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208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Joshua was old and well advanced in years, the LORD said to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are very old, and there are still very large areas of land to be taken over.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472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헤스본에서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다스리던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아모리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사람의 왕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시혼의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모든 성들과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암몬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사람의 경계까지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795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the towns of </a:t>
            </a:r>
            <a:r>
              <a:rPr dirty="0" err="1"/>
              <a:t>Sihon</a:t>
            </a:r>
            <a:r>
              <a:rPr dirty="0"/>
              <a:t> king of the Amorites,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ruled in </a:t>
            </a:r>
            <a:r>
              <a:rPr dirty="0" err="1"/>
              <a:t>Heshbon</a:t>
            </a:r>
            <a:r>
              <a:rPr dirty="0"/>
              <a:t>, out to the border of the Ammonites.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그술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사람과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마아갓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사람의 영토인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길르앗과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헤르몬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산 전 지역과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살르가에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이르는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바산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전 지역이었습니다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256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also included Gilead, the territory of the people of </a:t>
            </a:r>
            <a:r>
              <a:rPr dirty="0" err="1"/>
              <a:t>Geshur</a:t>
            </a:r>
            <a:r>
              <a:rPr dirty="0"/>
              <a:t> and </a:t>
            </a:r>
            <a:r>
              <a:rPr dirty="0" err="1"/>
              <a:t>Maacah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of Mount Hermon and all Bashan as far as </a:t>
            </a:r>
            <a:r>
              <a:rPr dirty="0" err="1"/>
              <a:t>Salecah</a:t>
            </a:r>
            <a:r>
              <a:rPr dirty="0"/>
              <a:t> --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lang="ko-KR" altLang="en-US" dirty="0" err="1">
                <a:ea typeface="나눔고딕" panose="020D0604000000000000" pitchFamily="50" charset="-127"/>
              </a:rPr>
              <a:t>르바</a:t>
            </a:r>
            <a:r>
              <a:rPr lang="ko-KR" altLang="en-US" dirty="0">
                <a:ea typeface="나눔고딕" panose="020D0604000000000000" pitchFamily="50" charset="-127"/>
              </a:rPr>
              <a:t> 족속 가운데 살아남은 사람으로서 </a:t>
            </a:r>
            <a:r>
              <a:rPr lang="ko-KR" altLang="en-US" dirty="0" err="1">
                <a:ea typeface="나눔고딕" panose="020D0604000000000000" pitchFamily="50" charset="-127"/>
              </a:rPr>
              <a:t>아스다롯과</a:t>
            </a:r>
            <a:endParaRPr lang="en-US" altLang="ko-KR" dirty="0"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ea typeface="나눔고딕" panose="020D0604000000000000" pitchFamily="50" charset="-127"/>
              </a:rPr>
              <a:t>에드레이에</a:t>
            </a:r>
            <a:r>
              <a:rPr lang="ko-KR" altLang="en-US" dirty="0">
                <a:ea typeface="나눔고딕" panose="020D0604000000000000" pitchFamily="50" charset="-127"/>
              </a:rPr>
              <a:t> 살던 </a:t>
            </a:r>
            <a:r>
              <a:rPr lang="ko-KR" altLang="en-US" dirty="0" err="1">
                <a:ea typeface="나눔고딕" panose="020D0604000000000000" pitchFamily="50" charset="-127"/>
              </a:rPr>
              <a:t>바산</a:t>
            </a:r>
            <a:r>
              <a:rPr lang="ko-KR" altLang="en-US" dirty="0">
                <a:ea typeface="나눔고딕" panose="020D0604000000000000" pitchFamily="50" charset="-127"/>
              </a:rPr>
              <a:t> 왕 옥의 나라 전 지역이었습니다</a:t>
            </a:r>
            <a:r>
              <a:rPr lang="en-US" altLang="ko-KR" dirty="0">
                <a:ea typeface="나눔고딕" panose="020D0604000000000000" pitchFamily="50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anose="020D0604000000000000" pitchFamily="50" charset="-127"/>
              </a:rPr>
              <a:t>모세가 그들을 쳐서 쫓아냈습니다</a:t>
            </a:r>
            <a:r>
              <a:rPr lang="en-US" altLang="ko-KR" dirty="0">
                <a:ea typeface="나눔고딕" panose="020D0604000000000000" pitchFamily="50" charset="-127"/>
              </a:rPr>
              <a:t>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729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is, the whole kingdom of </a:t>
            </a:r>
            <a:r>
              <a:rPr dirty="0" err="1"/>
              <a:t>Og</a:t>
            </a:r>
            <a:r>
              <a:rPr dirty="0"/>
              <a:t> in Bashan,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had reigned in </a:t>
            </a:r>
            <a:r>
              <a:rPr dirty="0" err="1"/>
              <a:t>Ashtaroth</a:t>
            </a:r>
            <a:r>
              <a:rPr dirty="0"/>
              <a:t> and </a:t>
            </a:r>
            <a:r>
              <a:rPr dirty="0" err="1"/>
              <a:t>Edrei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had survived as one of the last of the </a:t>
            </a:r>
            <a:r>
              <a:rPr dirty="0" err="1"/>
              <a:t>Rephaites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had defeated them and taken over their land.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13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그러나 이스라엘 사람들이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그술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사람과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마아갓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사람은 쫓아내지 않아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그들이 오늘날까지 이스라엘 백성 가운데 살고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405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Israelites did not drive out the people of </a:t>
            </a:r>
            <a:r>
              <a:rPr dirty="0" err="1"/>
              <a:t>Geshur</a:t>
            </a:r>
            <a:r>
              <a:rPr dirty="0"/>
              <a:t> and </a:t>
            </a:r>
            <a:r>
              <a:rPr dirty="0" err="1"/>
              <a:t>Maacah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continue to live among the Israelites to this day.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83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모세는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레위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지파에게는 유산을 주지 않았습니다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그가 말한 대로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이스라엘의 하나님 여호와께 드리는 화제물이 그들의 유산이기 때문입니다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982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to the tribe of Levi he gave no inheritance,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the offerings made by fire to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God of Israel, are their inheritance, as he promised them.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모세가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르우벤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지파에게 가문별로 준 것은 이러합니다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This is what Moses had given to the tribe of Reuben, clan by clan: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16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그들의 영토는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아르논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골짜기의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아로엘에서부터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골짜기 한가운데 있는 성과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메드바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옆 온 평지를 지나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00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territory from </a:t>
            </a:r>
            <a:r>
              <a:rPr dirty="0" err="1"/>
              <a:t>Aroer</a:t>
            </a:r>
            <a:r>
              <a:rPr dirty="0"/>
              <a:t> on the rim of the </a:t>
            </a:r>
            <a:r>
              <a:rPr dirty="0" err="1"/>
              <a:t>Arnon</a:t>
            </a:r>
            <a:r>
              <a:rPr dirty="0"/>
              <a:t> Gorge,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from the town in the middle of the gorge,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whole plateau past </a:t>
            </a:r>
            <a:r>
              <a:rPr dirty="0" err="1"/>
              <a:t>Medeba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515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17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헤스본과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평지에 펼쳐진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헤스본의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모든 성들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곧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디본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바못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바알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벧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바알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므온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275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</a:t>
            </a:r>
            <a:r>
              <a:rPr dirty="0" err="1"/>
              <a:t>Heshbon</a:t>
            </a:r>
            <a:r>
              <a:rPr dirty="0"/>
              <a:t> and all its towns on the plateau,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including </a:t>
            </a:r>
            <a:r>
              <a:rPr dirty="0" err="1"/>
              <a:t>Dibon</a:t>
            </a:r>
            <a:r>
              <a:rPr dirty="0"/>
              <a:t>, </a:t>
            </a:r>
            <a:r>
              <a:rPr dirty="0" err="1"/>
              <a:t>Bamoth</a:t>
            </a:r>
            <a:r>
              <a:rPr dirty="0"/>
              <a:t> Baal, Beth Baal </a:t>
            </a:r>
            <a:r>
              <a:rPr dirty="0" err="1"/>
              <a:t>Meon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4355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야하스</a:t>
            </a:r>
            <a:r>
              <a:rPr lang="en-US" altLang="ko-KR" dirty="0">
                <a:ea typeface="나눔고딕" panose="020D0604000000000000" pitchFamily="50" charset="-127"/>
              </a:rPr>
              <a:t>,</a:t>
            </a:r>
            <a:r>
              <a:rPr dirty="0"/>
              <a:t> </a:t>
            </a:r>
            <a:r>
              <a:rPr dirty="0" err="1"/>
              <a:t>그데못과</a:t>
            </a:r>
            <a:r>
              <a:rPr lang="en-US" altLang="ko-KR" dirty="0" err="1">
                <a:ea typeface="나눔고딕" panose="020D0604000000000000" pitchFamily="50" charset="-127"/>
              </a:rPr>
              <a:t>,</a:t>
            </a:r>
            <a:r>
              <a:rPr dirty="0" err="1"/>
              <a:t>메바앗</a:t>
            </a:r>
            <a:r>
              <a:rPr lang="en-US" altLang="ko-KR" dirty="0">
                <a:ea typeface="나눔고딕" panose="020D0604000000000000" pitchFamily="50" charset="-127"/>
              </a:rPr>
              <a:t>,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Jahaz, Kedemoth, Mephaath,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652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기랴다임</a:t>
            </a:r>
            <a:r>
              <a:rPr lang="en-US" altLang="ko-KR" dirty="0">
                <a:ea typeface="나눔고딕" panose="020D0604000000000000" pitchFamily="50" charset="-127"/>
              </a:rPr>
              <a:t>,</a:t>
            </a:r>
            <a:r>
              <a:rPr dirty="0"/>
              <a:t> </a:t>
            </a:r>
            <a:r>
              <a:rPr dirty="0" err="1"/>
              <a:t>십마</a:t>
            </a:r>
            <a:r>
              <a:rPr lang="en-US" altLang="ko-KR" dirty="0">
                <a:ea typeface="나눔고딕" panose="020D0604000000000000" pitchFamily="50" charset="-127"/>
              </a:rPr>
              <a:t>, </a:t>
            </a:r>
            <a:r>
              <a:rPr dirty="0" err="1"/>
              <a:t>골짜기의</a:t>
            </a:r>
            <a:r>
              <a:rPr dirty="0"/>
              <a:t> </a:t>
            </a:r>
            <a:r>
              <a:rPr dirty="0" err="1"/>
              <a:t>언덕에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세렛</a:t>
            </a:r>
            <a:r>
              <a:rPr dirty="0"/>
              <a:t> </a:t>
            </a:r>
            <a:r>
              <a:rPr dirty="0" err="1"/>
              <a:t>사할</a:t>
            </a:r>
            <a:r>
              <a:rPr lang="en-US" altLang="ko-KR" dirty="0">
                <a:ea typeface="나눔고딕" panose="020D0604000000000000" pitchFamily="50" charset="-127"/>
              </a:rPr>
              <a:t>,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Kiriathaim, Sibmah, Zereth Shahar on the hill in the valley,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아직 남아 있는 땅은 블레셋 사람과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그술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사람들의 모든 지역이다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050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the land that remains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regions of the Philistines and </a:t>
            </a:r>
            <a:r>
              <a:rPr dirty="0" err="1"/>
              <a:t>Geshurites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046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벳브올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비스가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산기슭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벧여시못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까지로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Beth Peor, the slopes of Pisgah, and Beth Jeshimoth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평지의 모든 성들과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헤스본을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다스리던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아모리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왕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시혼의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나라 전체였습니다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모세는 그 땅에 살면서 그와 연합한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미디안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족장들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곧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에위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레겜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레바도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함께 쳤습니다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0766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towns on the plateau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entire realm of </a:t>
            </a:r>
            <a:r>
              <a:rPr dirty="0" err="1"/>
              <a:t>Sihon</a:t>
            </a:r>
            <a:r>
              <a:rPr dirty="0"/>
              <a:t> king of the Amorites, who ruled at </a:t>
            </a:r>
            <a:r>
              <a:rPr dirty="0" err="1"/>
              <a:t>Heshbon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had defeated him and the Midianite chiefs, </a:t>
            </a:r>
            <a:r>
              <a:rPr dirty="0" err="1"/>
              <a:t>Evi</a:t>
            </a:r>
            <a:r>
              <a:rPr dirty="0"/>
              <a:t>, </a:t>
            </a:r>
            <a:r>
              <a:rPr dirty="0" err="1"/>
              <a:t>Rekem</a:t>
            </a:r>
            <a:r>
              <a:rPr dirty="0"/>
              <a:t>, </a:t>
            </a:r>
            <a:r>
              <a:rPr dirty="0" err="1"/>
              <a:t>Zur</a:t>
            </a:r>
            <a:r>
              <a:rPr dirty="0"/>
              <a:t>, </a:t>
            </a:r>
            <a:r>
              <a:rPr dirty="0" err="1"/>
              <a:t>Hur</a:t>
            </a:r>
            <a:r>
              <a:rPr dirty="0"/>
              <a:t> and Reba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 princes allied with </a:t>
            </a:r>
            <a:r>
              <a:rPr dirty="0" err="1"/>
              <a:t>Sihon</a:t>
            </a:r>
            <a:r>
              <a:rPr dirty="0"/>
              <a:t> -- who lived in that country.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977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이스라엘 사람들이 칼로 쳐 죽인 자들 가운데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브올의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아들인 점쟁이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발람도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있었습니다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367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addition to those slain in battle,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Israelites had put to the sword Balaam son of </a:t>
            </a:r>
            <a:r>
              <a:rPr dirty="0" err="1"/>
              <a:t>Beor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practiced divination.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23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르우벤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자손의 경계는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요단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강둑이었습니다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성들과 마을들이 각 가문별로 받은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르우벤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자손의 유산이었습니다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809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boundary of the </a:t>
            </a:r>
            <a:r>
              <a:rPr dirty="0" err="1"/>
              <a:t>Reubenites</a:t>
            </a:r>
            <a:r>
              <a:rPr dirty="0"/>
              <a:t> was the bank of the Jordan.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towns and their villages were</a:t>
            </a:r>
            <a:endParaRPr lang="en-US" altLang="ko-KR" dirty="0"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inheritance of the </a:t>
            </a:r>
            <a:r>
              <a:rPr dirty="0" err="1"/>
              <a:t>Reubenites</a:t>
            </a:r>
            <a:r>
              <a:rPr dirty="0"/>
              <a:t>, clan by clan.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24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모세가 갓 지파에게 그 가문별로 준 것은 이러합니다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This is what Moses had given to the tribe of Gad, clan by clan: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658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25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그들의 영토는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야셀과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길르앗의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모든 성들과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랍바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근처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아로엘에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이르는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암몬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사람의 땅 절반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286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territory of </a:t>
            </a:r>
            <a:r>
              <a:rPr dirty="0" err="1"/>
              <a:t>Jazer</a:t>
            </a:r>
            <a:r>
              <a:rPr dirty="0"/>
              <a:t>, all the towns of Gilead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half the Ammonite country as far as </a:t>
            </a:r>
            <a:r>
              <a:rPr dirty="0" err="1"/>
              <a:t>Aroer</a:t>
            </a:r>
            <a:r>
              <a:rPr dirty="0"/>
              <a:t>, near </a:t>
            </a:r>
            <a:r>
              <a:rPr dirty="0" err="1"/>
              <a:t>Rabbah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91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26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헤스본에서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라맛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미스베와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브도님까지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마하나임에서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드빌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영토까지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328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from </a:t>
            </a:r>
            <a:r>
              <a:rPr dirty="0" err="1"/>
              <a:t>Heshbon</a:t>
            </a:r>
            <a:r>
              <a:rPr dirty="0"/>
              <a:t> to </a:t>
            </a:r>
            <a:r>
              <a:rPr dirty="0" err="1"/>
              <a:t>Ramath</a:t>
            </a:r>
            <a:r>
              <a:rPr dirty="0"/>
              <a:t> </a:t>
            </a:r>
            <a:r>
              <a:rPr dirty="0" err="1"/>
              <a:t>Mizpah</a:t>
            </a:r>
            <a:r>
              <a:rPr dirty="0"/>
              <a:t> and </a:t>
            </a:r>
            <a:r>
              <a:rPr dirty="0" err="1"/>
              <a:t>Betonim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from </a:t>
            </a:r>
            <a:r>
              <a:rPr dirty="0" err="1"/>
              <a:t>Mahanaim</a:t>
            </a:r>
            <a:r>
              <a:rPr dirty="0"/>
              <a:t> to the territory of </a:t>
            </a:r>
            <a:r>
              <a:rPr dirty="0" err="1"/>
              <a:t>Debir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515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27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골짜기에 있는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벧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하람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벧니므라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숙곳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사본과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헤스본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왕 시혼 왕국의 남은 땅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곧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요단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강과 그 경계로서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요단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강 동쪽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긴네렛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바다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끝까지입니다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415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the valley, Beth Haram, Beth </a:t>
            </a:r>
            <a:r>
              <a:rPr dirty="0" err="1"/>
              <a:t>Nimrah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Succoth and </a:t>
            </a:r>
            <a:r>
              <a:rPr dirty="0" err="1"/>
              <a:t>Zaphon</a:t>
            </a:r>
            <a:r>
              <a:rPr dirty="0"/>
              <a:t> with the rest of the realm of </a:t>
            </a:r>
            <a:r>
              <a:rPr dirty="0" err="1"/>
              <a:t>Sihon</a:t>
            </a:r>
            <a:r>
              <a:rPr dirty="0"/>
              <a:t> king of </a:t>
            </a:r>
            <a:r>
              <a:rPr dirty="0" err="1"/>
              <a:t>Heshbon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(the east side of the Jordan, the territory up to the end of the Sea of </a:t>
            </a:r>
            <a:r>
              <a:rPr dirty="0" err="1"/>
              <a:t>Kinnereth</a:t>
            </a:r>
            <a:r>
              <a:rPr dirty="0"/>
              <a:t>).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28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성들과 마을들이 그 가문별로 받은 갓 자손의 유산이었습니다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These towns and their villages were the inheritance of the Gadites, clan by clan.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331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29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모세가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므낫세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반 지파에게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곧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므낫세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자손의 절반에게 가문별로 준 것은 이러합니다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104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Moses had given to the half-tribe of Manasseh,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is, to half the family of the descendants of Manasseh, clan by clan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19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곧 이집트의 동쪽인 시홀에서부터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북쪽으로 가나안 사람의 것으로 여겨지는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에그론까지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그리고 가사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아스돗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아스글론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갓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에그론의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다섯 명의 블레셋 왕의 땅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사람의 땅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778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</a:t>
            </a:r>
            <a:r>
              <a:rPr dirty="0" err="1"/>
              <a:t>Shihor</a:t>
            </a:r>
            <a:r>
              <a:rPr dirty="0"/>
              <a:t> River on the east of Egypt to the territory of </a:t>
            </a:r>
            <a:r>
              <a:rPr dirty="0" err="1"/>
              <a:t>Ekron</a:t>
            </a:r>
            <a:r>
              <a:rPr dirty="0"/>
              <a:t> on the north,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of it counted as Canaanite (the territory of the five Philistine rulers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Gaza, Ashdod, Ashkelon, Gath and </a:t>
            </a:r>
            <a:r>
              <a:rPr dirty="0" err="1"/>
              <a:t>Ekron</a:t>
            </a:r>
            <a:r>
              <a:rPr dirty="0"/>
              <a:t> -- that of the </a:t>
            </a:r>
            <a:r>
              <a:rPr dirty="0" err="1"/>
              <a:t>Avvites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그들의 영토는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마하나임에서부터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바산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전체와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바산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왕 옥의 땅 전체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바산에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있는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야일의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모든 성인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60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성들과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164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territory extending from </a:t>
            </a:r>
            <a:r>
              <a:rPr dirty="0" err="1"/>
              <a:t>Mahanaim</a:t>
            </a:r>
            <a:r>
              <a:rPr dirty="0"/>
              <a:t> and including all of Bashan,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entire realm of </a:t>
            </a:r>
            <a:r>
              <a:rPr dirty="0" err="1"/>
              <a:t>Og</a:t>
            </a:r>
            <a:r>
              <a:rPr dirty="0"/>
              <a:t> king of Bashan </a:t>
            </a:r>
            <a:r>
              <a:rPr lang="en-US" altLang="ko-KR" dirty="0">
                <a:ea typeface="나눔고딕" panose="020D0604000000000000" pitchFamily="50" charset="-127"/>
              </a:rPr>
              <a:t>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settlements of Jair in Bashan, sixty towns,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길르앗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절반 또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바산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왕 옥의 성들인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아스다롯과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에드레이입니다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이것은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므낫세의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아들인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마길의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자손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곧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마길의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아들들의 절반에게 가문별로 준 것입니다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426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half of Gilead, and </a:t>
            </a:r>
            <a:r>
              <a:rPr dirty="0" err="1"/>
              <a:t>Ashtaroth</a:t>
            </a:r>
            <a:r>
              <a:rPr dirty="0"/>
              <a:t> and </a:t>
            </a:r>
            <a:r>
              <a:rPr dirty="0" err="1"/>
              <a:t>Edrei</a:t>
            </a:r>
            <a:r>
              <a:rPr dirty="0"/>
              <a:t> (the royal cities of </a:t>
            </a:r>
            <a:r>
              <a:rPr dirty="0" err="1"/>
              <a:t>Og</a:t>
            </a:r>
            <a:r>
              <a:rPr dirty="0"/>
              <a:t> in Bashan).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was for the descendants of </a:t>
            </a:r>
            <a:r>
              <a:rPr dirty="0" err="1"/>
              <a:t>Makir</a:t>
            </a:r>
            <a:r>
              <a:rPr dirty="0"/>
              <a:t> son of Manasseh </a:t>
            </a:r>
            <a:r>
              <a:rPr lang="en-US" altLang="ko-KR" dirty="0">
                <a:ea typeface="나눔고딕" panose="020D0604000000000000" pitchFamily="50" charset="-127"/>
              </a:rPr>
              <a:t>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 for half of the sons of </a:t>
            </a:r>
            <a:r>
              <a:rPr dirty="0" err="1"/>
              <a:t>Makir</a:t>
            </a:r>
            <a:r>
              <a:rPr dirty="0"/>
              <a:t>, clan by clan.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32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이상은 모세가 여리고 동쪽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요단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강 건너편 모압 평지에서 할당해 준 유산입니다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518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inheritance Moses had given when he was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plains of Moab across the Jordan east of Jericho.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060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33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그러나 모세는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레위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지파에게만 유산을 주지 않았습니다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그것은 이스라엘의 하나님 여호와께서 그들에게 말씀하신 대로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여호와께서 친히 그들의 유산이기 때문입니다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693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to the tribe of Levi, Moses had given no inheritance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LORD, the God of Israel, is their inheritance, as he promised them.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남쪽으로 가나안 사람의 모든 땅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시돈 사람의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므아라에서부터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아모리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사람의 경계인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아벡까지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697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south, all the land of the Canaanites,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</a:t>
            </a:r>
            <a:r>
              <a:rPr dirty="0" err="1"/>
              <a:t>Arah</a:t>
            </a:r>
            <a:r>
              <a:rPr dirty="0"/>
              <a:t> of the </a:t>
            </a:r>
            <a:r>
              <a:rPr dirty="0" err="1"/>
              <a:t>Sidonians</a:t>
            </a:r>
            <a:r>
              <a:rPr dirty="0"/>
              <a:t> as far as </a:t>
            </a:r>
            <a:r>
              <a:rPr dirty="0" err="1"/>
              <a:t>Aphek</a:t>
            </a:r>
            <a:r>
              <a:rPr dirty="0"/>
              <a:t>, the region of the Amorites,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090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그발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사람의 땅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동쪽의 레바논 전체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곧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헤르몬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산 아래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바알갓에서부터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하맛의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입구까지다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438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area of the </a:t>
            </a:r>
            <a:r>
              <a:rPr dirty="0" err="1"/>
              <a:t>Gebalites</a:t>
            </a:r>
            <a:r>
              <a:rPr dirty="0"/>
              <a:t>; and all Lebanon to the east,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Baal Gad below Mount Hermon to Lebo </a:t>
            </a:r>
            <a:r>
              <a:rPr dirty="0" err="1"/>
              <a:t>Hamath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레바논에서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미스르봇마임까지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산지에 사는 모든 사람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심지어 모든 시돈 사람까지 내가 친히 이스라엘 백성 앞에서 쫓아낼 것이다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너는 내가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네게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명령한 대로 이 땅을 이스라엘에게 유산으로 분배하되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966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"As for all the inhabitants of the mountain regions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from Lebanon to </a:t>
            </a:r>
            <a:r>
              <a:rPr dirty="0" err="1"/>
              <a:t>Misrephoth</a:t>
            </a:r>
            <a:r>
              <a:rPr dirty="0"/>
              <a:t> Maim, that is, all the </a:t>
            </a:r>
            <a:r>
              <a:rPr dirty="0" err="1"/>
              <a:t>Sidonians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myself will drive them out before the Israelites.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sure to allocate this land to Israel for an inheritance, as I have instructed you,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388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아홉 지파와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므낫세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반 지파에게 유산으로 나눠 주어라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.”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937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divide it as an inheritance among the nine tribes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half of the tribe of Manasseh."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829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므낫세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반 지파와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르우벤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지파와 갓 지파는 모세가 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요단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강 동쪽 땅을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그들의 유산으로 받았습니다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여호와의 종 모세가 그들에게 준 것은 이러합니다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928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other half of Manasseh, the </a:t>
            </a:r>
            <a:r>
              <a:rPr dirty="0" err="1"/>
              <a:t>Reubenites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</a:t>
            </a:r>
            <a:r>
              <a:rPr dirty="0" err="1"/>
              <a:t>Gadites</a:t>
            </a:r>
            <a:r>
              <a:rPr dirty="0"/>
              <a:t> had received the inheritance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Moses had given them east of the Jordan,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he, the servant of the LORD, had assigned it to them.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아르논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골짜기의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아로엘에서부터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그 골짜기 한가운데 있는 성과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디본까지의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메드바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온 평지와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extended from </a:t>
            </a:r>
            <a:r>
              <a:rPr dirty="0" err="1"/>
              <a:t>Aroer</a:t>
            </a:r>
            <a:r>
              <a:rPr dirty="0"/>
              <a:t> on the rim of the </a:t>
            </a:r>
            <a:r>
              <a:rPr dirty="0" err="1"/>
              <a:t>Arnon</a:t>
            </a:r>
            <a:r>
              <a:rPr dirty="0"/>
              <a:t> Gorge,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from the town in the middle of the gorge,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included the whole plateau of </a:t>
            </a:r>
            <a:r>
              <a:rPr dirty="0" err="1"/>
              <a:t>Medeba</a:t>
            </a:r>
            <a:r>
              <a:rPr dirty="0"/>
              <a:t> as far as </a:t>
            </a:r>
            <a:r>
              <a:rPr dirty="0" err="1"/>
              <a:t>Dibon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1684</Words>
  <Application>Microsoft Office PowerPoint</Application>
  <PresentationFormat>와이드스크린</PresentationFormat>
  <Paragraphs>169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 </cp:lastModifiedBy>
  <cp:revision>133</cp:revision>
  <dcterms:created xsi:type="dcterms:W3CDTF">2019-02-17T10:11:46Z</dcterms:created>
  <dcterms:modified xsi:type="dcterms:W3CDTF">2024-06-29T08:41:29Z</dcterms:modified>
</cp:coreProperties>
</file>