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4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﻿1</a:t>
            </a:r>
            <a:br>
              <a:rPr lang="ko-KR" altLang="en-US"/>
            </a:br>
            <a:r>
              <a:rPr lang="ko-KR" altLang="en-US"/>
              <a:t>이스라엘 사람들이 가나안 땅에서 유산으로 받은 지역은 이러합니다.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제사장 엘르아살과 눈의 아들 여호수아와 이스라엘의 지파 족장들이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그들에게 분배한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Now these are the areas the Israelites received as an inheritance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the land of Canaan, which Eleazar the priest,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Joshua son of Nun and the heads of the tribal clans of Israel allotted to them.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이제 보십시오. 여호와께서 나를 살려 주셨습니다.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이스라엘이 광야에서 방황하던 때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여호와께서 모세에게 이 말씀을 하신 지 45년이 됐습니다.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지금 내가 85세가 됐습니다.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"Now then, just as the LORD promised,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he has kept me alive for forty-five years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since the time he said this to Moses, while Israel moved about in the desert.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here I am today, eighty-five years old!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11</a:t>
            </a:r>
            <a:br>
              <a:rPr lang="ko-KR" altLang="en-US"/>
            </a:br>
            <a:r>
              <a:rPr lang="ko-KR" altLang="en-US"/>
              <a:t>모세가 나를 보냈던 때처럼 나는 아직도 강건하고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내가 그때와 마찬가지로 전쟁에 드나드는데 기력이 왕성합니다.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am still as strong today as the day Moses sent me out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I'm just as vigorous to go out to battle now as I was then.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12</a:t>
            </a:r>
            <a:br>
              <a:rPr lang="ko-KR" altLang="en-US"/>
            </a:br>
            <a:r>
              <a:rPr lang="ko-KR" altLang="en-US"/>
              <a:t>그러므로 여호와께서 그날 내게 말씀하신 이 산지를 내게 주십시오.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당신도 그때 직접 들었다시피 거기에는 아낙 사람들이 살고 있고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그들의 성은 크고 강합니다.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그러나 여호와께서 나와 함께하시면 여호와께서 말씀하셨듯이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내가 그들을 쫓아낼 수 있을 것입니다.”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Now give me this hill country that the LORD promised me that day.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You yourself heard then that the Anakites were there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their cities were large and fortified, but, the LORD helping me,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will drive them out just as he said."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</a:t>
            </a:r>
            <a:br>
              <a:rPr lang="ko-KR" altLang="en-US"/>
            </a:br>
            <a:r>
              <a:rPr lang="ko-KR" altLang="en-US"/>
              <a:t>그러자 여호수아는 여분네의 아들 갈렙을 축복하고 헤브론을 유산으로 주었습니다.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Then Joshua blessed Caleb son of Jephunneh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gave him Hebron as his inheritance.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14</a:t>
            </a:r>
            <a:br>
              <a:rPr lang="ko-KR" altLang="en-US"/>
            </a:br>
            <a:r>
              <a:rPr lang="ko-KR" altLang="en-US"/>
              <a:t>따라서 헤브론은 오늘까지 그니스 사람 여분네의 아들 갈렙의 유산이 됐습니다.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그가 이스라엘의 하나님 여호와를 마음을 다해 따랐기 때문입니다.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Hebron has belonged to Caleb son of Jephunneh the Kenizzite ever since,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because he followed the LORD, the God of Israel, wholeheartedly.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15</a:t>
            </a:r>
            <a:br>
              <a:rPr lang="ko-KR" altLang="en-US"/>
            </a:br>
            <a:r>
              <a:rPr lang="ko-KR" altLang="en-US"/>
              <a:t>헤브론의 옛 이름은 기럇 아르바였습니다.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아르바는 아낙 사람들 가운데서도 가장 큰 사람이었습니다.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땅에 전쟁이 그쳤습니다.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(Hebron used to be called Kiriath Arba after Arba,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who was the greatest man among the Anakites.)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Then the land had rest from war.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그들의 유산은 여호와께서 모세에게 명령하신 대로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제비를 뽑아 나머지 아홉 지파와 므낫세 반 지파에게 분배됐습니다.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Their inheritances were assigned by lot to the nine-and-a-half tribes,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as the LORD had commanded through Moses.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</a:t>
            </a:r>
            <a:br>
              <a:rPr lang="ko-KR" altLang="en-US"/>
            </a:br>
            <a:r>
              <a:rPr lang="ko-KR" altLang="en-US"/>
              <a:t>모세는 두 지파와 반 지파에게 요단 강 동쪽을 그들의 유산으로 주었지만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레위 사람들에게는 그들 가운데 유산을 주지 않았습니다.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Moses had granted the two-and-a-half tribes their inheritance east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of the Jordan but had not granted the Levites an inheritance among the rest,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</a:t>
            </a:r>
            <a:br>
              <a:rPr lang="ko-KR" altLang="en-US"/>
            </a:br>
            <a:r>
              <a:rPr lang="ko-KR" altLang="en-US"/>
              <a:t>요셉의 자손들이 두 지파, 곧 므낫세와 에브라임으로 나뉘었기 때문에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레위 사람들은 받을 몫이 없었고 다만 거주할 성과 가축,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곧 그들의 재산인 가축을 위한 초지만 받았습니다.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the sons of Joseph had become two tribes -- Manasseh and Ephraim.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Levites received no share of the land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but only towns to live in, with pasturelands for their flocks and herds.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이스라엘 사람들은 여호와께서 모세에게 명령하신 대로 행해 땅을 나눴습니다.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the Israelites divided the land, just as the LORD had commanded Moses.</a:t>
            </a:r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6</a:t>
            </a:r>
            <a:br>
              <a:rPr lang="ko-KR" altLang="en-US"/>
            </a:br>
            <a:r>
              <a:rPr lang="ko-KR" altLang="en-US"/>
              <a:t>그러자 유다 자손들이 길갈에 있는 여호수아에게 찾아갔습니다.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그니스 사람인 여분네의 아들 갈렙이 여호수아에게 말했습니다.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“여호와께서 가데스 바네아에서 당신과 나에 대해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하나님의 사람 모세에게 말씀하신 것을 당신께서는 아십니다.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Now the men of Judah approached Joshua at Gilgal,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Caleb son of Jephunneh the Kenizzite said to him,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"You know what the LORD said to Moses the man of God at Kadesh Barnea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about you and me.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여호와의 종 모세가 가데스 바네아에서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 땅을 정탐하라고 나를 보냈을 때 내 나이 40이었습니다.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그때 나는 내 마음에 확신이 서는 대로 그에게 보고했습니다.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was forty years old when Moses the servant of the LORD sent me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from Kadesh Barnea to explore the land.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I brought him back a report according to my convictions,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24028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8</a:t>
            </a:r>
            <a:br>
              <a:rPr lang="ko-KR" altLang="en-US"/>
            </a:br>
            <a:r>
              <a:rPr lang="ko-KR" altLang="en-US"/>
              <a:t>그런데 나와 함께 올라갔던 내 형제들은 백성들의 마음을 약하게 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그래도 나는 마음을 다해 내 하나님 여호와를 따랐습니다.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my brothers who went up with me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made the hearts of the people melt with fear.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I, however, followed the LORD my God wholeheartedly.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9</a:t>
            </a:r>
            <a:br>
              <a:rPr lang="ko-KR" altLang="en-US"/>
            </a:br>
            <a:r>
              <a:rPr lang="ko-KR" altLang="en-US"/>
              <a:t>그러자 그날 모세가 내게 맹세했습니다.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‘네가 마음을 다해 네 하나님 여호와를 따랐으므로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네 발로 밟는 땅은 영원히 너와 네 자손의 유산이 될 것이다.’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on that day Moses swore to me,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`The land on which your feet have walked will be your inheritance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that of your children forever,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because you have followed the LORD my God wholeheartedly.'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759</ep:Words>
  <ep:PresentationFormat>와이드스크린</ep:PresentationFormat>
  <ep:Paragraphs>97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2022-09-08T01:54:07.460</dcterms:modified>
  <cp:revision>132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