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5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presProps" Target="presProps.xml"  /><Relationship Id="rId67" Type="http://schemas.openxmlformats.org/officeDocument/2006/relationships/viewProps" Target="viewProps.xml"  /><Relationship Id="rId68" Type="http://schemas.openxmlformats.org/officeDocument/2006/relationships/theme" Target="theme/theme1.xml"  /><Relationship Id="rId69" Type="http://schemas.openxmlformats.org/officeDocument/2006/relationships/tableStyles" Target="tableStyles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유다 자손의 지파가 제비 뽑아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가문별로 분배받은 땅의 최남단 경계선은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에돔 경계와 맞닿아 있는 신 광야입니다.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allotment for the tribe of Judah, clan by clan,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extended down to the territory of Edom,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Desert of Zin in the extreme south.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그 경계는 바알라에서 세일 산 서쪽으로 돌아 여아림 산,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그살론의 북쪽 비탈을 따라 벧 세메스로 내려가며 딤나를 통과합니다.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it curved westward from Baalah to Mount Seir,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ran along the northern slope of Mount Jearim (that is, Kesalon),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continued down to Beth Shemesh and crossed to Timnah.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 경계는 에그론 북쪽 산비탈까지 이르며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다음 경계는 식그론 쪽으로 돌아 바알라 산을 따라가서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얍느엘을 지나 바다에서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went to the northern slope of Ekron, turned toward Shikkeron,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passed along to Mount Baalah and reached Jabneel.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ended at the sea.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서쪽 경계는 대해의 해안입니다.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이상은 각 가문별로 받은 유다 사람들의 주위 경계입니다.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western boundary is the coastline of the Great Sea.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are the boundaries around the people of Judah by their clans.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여호와께서 여호수아에게 명령하신 대로 여호수아가 여분네의 아들 갈렙에게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유다 사람들의 몫인 아낙의 아버지 아르바의 성, 곧 헤브론을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accordance with the LORD's command to him,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Joshua gave to Caleb son of Jephunneh a portion in Judah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Kiriath Arba, that is, Hebron. (Arba was the forefather of Anak.)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 다음 갈렙은 거기에서 아낙의 세 아들,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아낙이 낳은 세새, 아히만, 달매를 쫓아냈고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Hebron Caleb drove out the three Anakites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 Sheshai, Ahiman and Talmai -- descendants of Anak.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거기에서 드빌의 주민들에게로 올라갔습니다.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드빌의 이름은 이전에는 기럇 세벨이었습니다.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there he marched against the people living in Debir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(formerly called Kiriath Sepher).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그때 갈렙이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“기럇 세벨을 쳐서 점령하는 사람에게 내가 내 딸 악사를 아내로 주겠다.”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Caleb said,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"I will give my daughter Acsah in marriage to the man who attacks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captures Kiriath Sepher."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그러자 갈렙의 동생이며 그나스의 아들인 옷니엘이 그 성을 점령했습니다.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갈렙은 자기 딸 악사를 그에게 아내로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Othniel son of Kenaz, Caleb's brother, took it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Caleb gave his daughter Acsah to him in marriage.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악사가 왔을 때 그녀는 옷니엘에게 아버지께 밭을 요구하라고 부추겼습니다.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악사가 나귀에서 내리자 갈렙이 물었습니다.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“무엇을 원하느냐?”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One day when she came to Othniel,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she urged him to ask her father for a field.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she got off her donkey, Caleb asked her,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"What can I do for you?"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그녀가 그에게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“나를 축복해 주세요. 아버지가 내게 남쪽 땅을 주셨으니 샘물도 함께 주세요.”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그러자 갈렙은 그에게 윗샘과 아랫샘을 다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She replied,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"Do me a special favor. Since you have given me land in the Negev,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give me also springs of water."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Caleb gave her the upper and lower springs.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 남쪽 경계는 염해 남단, 곧 남쪽 만에서부터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Their southern boundary started from the bay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the southern end of the Salt Sea,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이상은 유다 자손의 지파가 가문별로 받은 유산입니다.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inheritance of the tribe of Judah, clan by clan:</a:t>
            </a: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남쪽으로 에돔의 경계와 맞닿아 있는 유다 자손 지파의 성들은 갑스엘, 에델, 야굴,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southernmost towns of the tribe of Judah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Negev toward the boundary of Edom were: Kabzeel, Eder, Jagur,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기나, 디모나, 아다다,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Kinah, Dimonah, Adadah,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게데스, 하솔, 잇난,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Kedesh, Hazor, Ithnan,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십, 델렘, 브알롯,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Ziph, Telem, Bealoth,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하솔 하닷다, 그리욧 헤스론, 곧 하솔,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Hazor Hadattah, Kerioth Hezron (that is, Hazor),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아맘, 세마, 몰라다,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Amam, Shema, Moladah,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하살갓다, 헤스몬, 벧 벨렛,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Hazar Gaddah, Heshmon, Beth Pelet,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하살 수알, 브엘세바, 비스요다,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Hazar Shual, Beersheba, Biziothiah,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바알라, 이임, 에셈,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Baalah, Iim, Ezem,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아그랍빔 비탈 남쪽을 건너 신을 지나고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더 남쪽으로 가데스 바네아로 올라가 헤스론을 지나고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아달까지 올라가서 갈가를 빙 둘러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crossed south of Scorpion Pass, continued on to Zin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went over to the south of Kadesh Barnea.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it ran past Hezron up to Addar and curved around to Karka.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엘돌랏, 그실, 홀마,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Eltolad, Kesil, Hormah,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시글락, 맛만나, 산산나, 르바옷,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Ziklag, Madmannah, Sansannah,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실힘, 아인, 림몬으로 모두 29개의 성과 그 주변 마을입니다.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Lebaoth, Shilhim, Ain and Rimmon -- a total of twenty-nine towns and their villages.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평지에는 에스다올, 소라, 아스나,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western foothills: Eshtaol, Zorah, Ashnah,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사노아, 엔간님, 답부아, 에남,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Zanoah, En Gannim, Tappuah, Enam,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야르뭇, 아둘람, 소고, 아세가,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Jarmuth, Adullam, Socoh, Azekah,</a:t>
            </a:r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36</a:t>
            </a:r>
            <a:br>
              <a:rPr lang="ko-KR" altLang="en-US"/>
            </a:br>
            <a:r>
              <a:rPr lang="ko-KR" altLang="en-US"/>
              <a:t>사아라임, 아디다임, 그데라, 그데로다임으로 모두 14개의 성과 그 주변 마을입니다.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Shaaraim, Adithaim and Gederah (or Gederothaim)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 fourteen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또 스난, 하다사, 믹달갓,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Zenan, Hadashah, Migdal Gad,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딜르안, 미스베, 욕드엘,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Dilean, Mizpah, Joktheel,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라기스, 보스갓, 에글론,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Lachish, Bozkath, Eglon,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거기에서부터 아스몬을 향해 가다가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이집트 시내에 이르러 바다에서 그 경계가 끝납니다.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이것이 그들의 남쪽 경계입니다.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then passed along to Azmon and joined the Wadi of Egypt,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ending at the sea. This is their southern boundary.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갑본, 라맘, 기들리스,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Cabbon, Lahmas, Kitlish,</a:t>
            </a:r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41</a:t>
            </a:r>
            <a:br>
              <a:rPr lang="ko-KR" altLang="en-US"/>
            </a:br>
            <a:r>
              <a:rPr lang="ko-KR" altLang="en-US"/>
              <a:t>그데롯, 벧다곤, 나아마, 막게다로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모두 16개의 성과 그 주변 마을입니다.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Gederoth, Beth Dagon, Naamah and Makkedah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sixteen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또 립나, 에델, 아산,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Libnah, Ether, Ashan,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입다, 아스나, 느십,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Iphtah, Ashnah, Nezib,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그일라, 악십, 마레사로 모두 아홉 개의 성과 그 주변 마을입니다.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Keilah, Aczib and Mareshah -- nine towns and their villages.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에그론과 그 성들과 그 주변 마을들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Ekron, with its surrounding settlements and villages;</a:t>
            </a:r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46</a:t>
            </a:r>
            <a:br>
              <a:rPr lang="ko-KR" altLang="en-US"/>
            </a:br>
            <a:r>
              <a:rPr lang="ko-KR" altLang="en-US"/>
              <a:t>에그론에서 바다까지 아스돗 근처에 있는 모든 성과 그 주변 마을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west of Ekron, all that were in the vicinity of Ashdod,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together with their villages;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47</a:t>
            </a:r>
            <a:br>
              <a:rPr lang="ko-KR" altLang="en-US"/>
            </a:br>
            <a:r>
              <a:rPr lang="ko-KR" altLang="en-US"/>
              <a:t>아스돗과 그 성과 그 주변 마을, 가사와 그 성과 그 주변 마을입니다.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이집트의 시내와 대해의 해변까지였습니다.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Ashdod, its surrounding settlements and villages; and Gaza,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its settlements and villages, as far as the Wadi of Egypt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coastline of the Great Sea.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48</a:t>
            </a:r>
            <a:br>
              <a:rPr lang="ko-KR" altLang="en-US"/>
            </a:br>
            <a:r>
              <a:rPr lang="ko-KR" altLang="en-US"/>
              <a:t>산지에는 사밀, 얏딜, 소고,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hill country: Shamir, Jattir, Socoh,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단나, 기럇 산나, 곧 드빌,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Dannah, Kiriath Sannah (that is, Debir),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 동쪽 경계는 요단 강 하구인 염해입니다.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북쪽 경계는 바다의 만에서 요단 강 하구까지입니다.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eastern boundary is the Salt Sea as far as the mouth of the Jordan.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northern boundary started from the bay of the sea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the mouth of the Jordan,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아납, 에스드모, 아님,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Anab, Eshtemoh, Anim,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고센, 홀론, 길로로 모두 11개의 성과 그 주변 마을입니다.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Goshen, Holon and Giloh -- eleven towns and their villages.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아랍, 두마, 에산,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Arab, Dumah, Eshan,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야님, 벧 답부아, 아베가,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Janim, Beth Tappuah, Aphekah,</a:t>
            </a: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54</a:t>
            </a:r>
            <a:br>
              <a:rPr lang="ko-KR" altLang="en-US"/>
            </a:br>
            <a:r>
              <a:rPr lang="ko-KR" altLang="en-US"/>
              <a:t>훔다, 기럇 아르바, 곧 헤브론, 시올로 모두 아홉 개의 성과 그 주변 마을입니다.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Humtah, Kiriath Arba (that is, Hebron) and Zior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 nine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마온, 갈멜, 십, 윳다,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Maon, Carmel, Ziph, Juttah,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이스르엘, 욕드암, 사노아,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Jezreel, Jokdeam, Zanoah,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가인, 기브아, 딤나로 모두 열 개의 성과 그 주변 마을입니다.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Kain, Gibeah and Timnah -- ten towns and their villages.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할훌, 벧 술, 그돌,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Halhul, Beth Zur, Gedor,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마아랏, 벧 아놋, 엘드곤으로 모두 여섯 개의 성과 그 주변 마을입니다.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Maarath, Beth Anoth and Eltekon -- six towns and their villages.</a:t>
            </a: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 경계는 벧호글라로 올라가 벧 아라바 북쪽을 통과합니다.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경계는 르우벤의 아들인 보한의 돌까지 이릅니다.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went up to Beth Hoglah and continued north of Beth Arabah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Stone of Bohan son of Reuben.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60</a:t>
            </a:r>
            <a:br>
              <a:rPr lang="ko-KR" altLang="en-US"/>
            </a:br>
            <a:r>
              <a:rPr lang="ko-KR" altLang="en-US"/>
              <a:t>기럇 바알, 곧 기럇 여아림과 라빠로 모두 두 개의 성과 그 주변 마을입니다.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Kiriath Baal (that is, Kiriath Jearim) and Rabbah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 two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광야에는 벧 아라바, 밋딘, 스가가,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desert: Beth Arabah, Middin, Secacah,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닙산, 소금성, 엔 게디로 모두 여섯 개의 성과 그 주변 마을입니다.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Nibshan, the City of Salt and En Gedi -- six towns and their villages.</a:t>
            </a:r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63</a:t>
            </a:r>
            <a:br>
              <a:rPr lang="ko-KR" altLang="en-US"/>
            </a:br>
            <a:r>
              <a:rPr lang="ko-KR" altLang="en-US"/>
              <a:t>예루살렘의 주민인 여부스 사람에 대해 말하자면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유다 사람들이 그들을 쫓아내지 못했기 때문에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여부스 사람들이 오늘날까지도 예루살렘에 유다 사람들과 함께 살고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Judah could not dislodge the Jebusites, who were living in Jerusalem;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this day the Jebusites live there with the people of Judah.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 경계는 아골 골짜기에서 드빌로 올라가 북쪽으로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골짜기 남쪽 아둠밈 비탈 반대편 있는 길갈을 돌아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계속해서 엔 세메스 물가를 따라 엔로겔에서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then went up to Debir from the Valley of Achor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turned north to Gilgal, which faces the Pass of Adummim south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gorge. It continued along to the waters of En Shemesh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came out at En Rogel.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 다음 경계는 여부스 성, 곧 예루살렘 성의 남쪽 비탈을 따라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힌놈의 아들 골짜기로 올라가고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거기에서 힌놈의 골짜기 맞은편 산꼭대기까지 올라가며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서쪽으로는 르바임 골짜기 북쪽 끝에 이릅니다.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it ran up the Valley of Ben Hinnom along the southern slope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Jebusite city (that is, Jerusalem).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there it climbed to the top of the hill west of the Hinnom Valley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the northern end of the Valley of Rephaim.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 다음 경계는 그 산꼭대기에서부터 넵도아 샘물까지고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거기에서 에브론 산악의 성까지입니다.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다음 경계는 바알라, 곧 기럇 여아림 쪽까지입니다.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hilltop the boundary headed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toward the spring of the waters of Nephtoah,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came out at the towns of Mount Ephron and went down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toward Baalah (that is, Kiriath Jearim).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1675</ep:Words>
  <ep:PresentationFormat>와이드스크린</ep:PresentationFormat>
  <ep:Paragraphs>266</ep:Paragraphs>
  <ep:Slides>63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ep:HeadingPairs>
  <ep:TitlesOfParts>
    <vt:vector size="6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2022-09-08T02:32:33.765</dcterms:modified>
  <cp:revision>135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