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요셉 자손들이 제비 뽑아 얻은 땅은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여리고의 요단에서 시작해 동쪽의 여리고 샘물에 이르고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여리고에서 벧엘 산지로 올라가는 광야를 거쳐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allotment for Joseph began at the Jordan of Jericho,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east of the waters of Jericho,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up from there through the desert into the hill country of Bethel.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그들이 게셀에 사는 가나안 사람들을 쫓아내지 못했으므로 오늘날까지도 가나안 사람들이 에브라임 사람들 가운데 살면서 노예가 돼 힘든 일을 감당하고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did not dislodge the Canaanites living in Gezer; to this day the Canaanites live among the people of Ephraim but are required to do forced labor.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벧엘에서 루스로 가서 아렉 사람들의 영토인 아다롯을 지나서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went on from Bethel (that is, Luz),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crossed over to the territory of the Arkites in Ataroth,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서쪽으로 야블렛 사람들의 영토까지 내려가 아래쪽 영토인 벧 호론까지 이르고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다시 게셀까지 가서 바다에서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descended westward to the territory of the Japhletites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far as the region of Lower Beth Horon and on to Gezer, ending at the sea.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요셉의 자손들인 므낫세와 에브라임은 그들의 유산을 받았습니다.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Manasseh and Ephraim, the descendants of Joseph,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received their inheritance.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에브라임 자손들이 그 가문에 따라 받은 영토는 이러합니다.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유산의 경계는 동쪽으로 아다롯 앗달에서 벧 호론 윗지방까지입니다.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the territory of Ephraim, clan by clan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of their inheritance went from Ataroth Addar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east to Upper Beth Horon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 경계는 바다 쪽으로 나가 북쪽의 믹므다로 이어지고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동쪽으로는 다아낫 실로를 돌아 그곳을 넘어 동쪽으로 야노아를 지납니다.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continued to the sea.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Micmethath on the north it curved eastward to Taanath Shiloh,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passing by it to Janoah on the east.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 다음 야노아에서 아다롯과 나아라로 내려가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여리고에 이르고 요단 강에서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it went down from Janoah to Ataroth and Naarah,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touched Jericho and came out at the Jordan.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 경계는 답부아에서 서쪽으로 가서 가나 시내에 이르고 바다에서 끝납니다.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에브라임 자손의 지파가 그 가문에 따라 받은 유산입니다.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Tappuah the border went west to the Kanah Ravine and ended at the sea.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the inheritance of the tribe of the Ephraimites, clan by clan.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그리고 에브라임 자손을 위해 따로 구별해 놓은 모든 성과 그 주변 마을은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므낫세 자손들의 가운데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also included all the towns and their villages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were set aside for the Ephraimites within the inheritance of the Manassites.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417</ep:Words>
  <ep:PresentationFormat>와이드스크린</ep:PresentationFormat>
  <ep:Paragraphs>50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2022-09-08T02:34:26.556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