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745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115" y="18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F6D1817-882F-4A44-92A5-C0EF71714840}" type="datetime1">
              <a:rPr kumimoji="1" lang="ko-KR" altLang="en-US"/>
              <a:pPr lvl="0">
                <a:defRPr/>
              </a:pPr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79D9AA-53CD-A94B-9002-8F3D2BD40A7E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﻿1</a:t>
            </a:r>
            <a:br>
              <a:rPr lang="ko-KR" altLang="en-US"/>
            </a:br>
            <a:r>
              <a:rPr lang="ko-KR" altLang="en-US"/>
              <a:t>그리고 요셉의 장자인 므낫세 지파를 위해 제비를 뽑았습니다.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므낫세는 요셉의 큰아들이었고 길르앗의 아버지 마길은 므낫세의 장자입니다.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그는 군인이어서 길르앗과 바산을 얻었습니다.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This was the allotment for the tribe of Manasseh as Joseph's firstborn,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that is, for Makir, Manasseh's firstborn.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Makir was the ancestor of the Gileadites, who had received Gilead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Bashan because the Makirites were great soldiers.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10</a:t>
            </a:r>
            <a:br>
              <a:rPr lang="ko-KR" altLang="en-US"/>
            </a:br>
            <a:r>
              <a:rPr lang="ko-KR" altLang="en-US"/>
              <a:t>남쪽은 에브라임의 것이고 북쪽은 므낫세의 것입니다.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바다가 경계를 형성하고 북쪽으로는 아셀과 동쪽으로는 잇사갈과 맞닿아 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On the south the land belonged to Ephraim, on the north to Manasseh.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territory of Manasseh reached the sea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bordered Asher on the north and Issachar on the east.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11</a:t>
            </a:r>
            <a:br>
              <a:rPr lang="ko-KR" altLang="en-US"/>
            </a:br>
            <a:r>
              <a:rPr lang="ko-KR" altLang="en-US"/>
              <a:t>므낫세는 잇사갈과 아셀의 영토 안에도 소유지를 가졌습니다.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곧 벧 스안과 그 주변, 이블르암과 그 주변, 돌 사람과 그 주변, 엔돌 사람과 그 주변,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다아낙 사람과 그 주변, 므깃도 사람과 그 주변이며 세 번째는 언덕입니다.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Within Issachar and Asher, Manasseh also had Beth Shan, Ibleam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the people of Dor, Endor, Taanach and Megiddo, together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with their surrounding settlements (the third in the list is Naphoth).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12</a:t>
            </a:r>
            <a:br>
              <a:rPr lang="ko-KR" altLang="en-US"/>
            </a:br>
            <a:r>
              <a:rPr lang="ko-KR" altLang="en-US"/>
              <a:t>그러나 므낫세 자손들은 그 성의 주민들을 쫓아낼 수 없었습니다.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가나안 사람들이 그 지역에 살려고 결심했기 때문입니다.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Yet the Manassites were not able to occupy these towns,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the Canaanites were determined to live in that region.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13</a:t>
            </a:r>
            <a:br>
              <a:rPr lang="ko-KR" altLang="en-US"/>
            </a:br>
            <a:r>
              <a:rPr lang="ko-KR" altLang="en-US"/>
              <a:t>이스라엘 사람들이 세력이 강해졌을 때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가나안 사람들에게 강제 노역을 시켰지만 완전히 쫓아내지는 못했습니다.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However, when the Israelites grew stronger,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they subjected the Canaanites to forced labor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did not drive them out completely.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14</a:t>
            </a:r>
            <a:br>
              <a:rPr lang="ko-KR" altLang="en-US"/>
            </a:br>
            <a:r>
              <a:rPr lang="ko-KR" altLang="en-US"/>
              <a:t>요셉의 자손들이 여호수아에게 말했습니다.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“여호와께서 지금까지 내게 큰 복을 주셔서 내가 큰 민족이 됐는데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왜 내게 한 번만 제비를 뽑아 한 몫만 유산으로 주십니까?”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people of Joseph said to Joshua,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"Why have you given us only one allotment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one portion for an inheritance?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We are a numerous people and the LORD has blessed us abundantly."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15</a:t>
            </a:r>
            <a:br>
              <a:rPr lang="ko-KR" altLang="en-US"/>
            </a:br>
            <a:r>
              <a:rPr lang="ko-KR" altLang="en-US"/>
              <a:t>여호수아가 그들에게 대답했습니다.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“네가 큰 민족이 됐다면 에브라임 산이 네게 너무 좁을 테니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삼림으로 올라가서 브리스 사람과 르바임 사람의 땅에서 스스로 개척하여라.”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"If you are so numerous," Joshua answered, "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if the hill country of Ephraim is too small for you,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go up into the forest and clear land for yourselves there in the land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of the Perizzites and Rephaites."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16</a:t>
            </a:r>
            <a:br>
              <a:rPr lang="ko-KR" altLang="en-US"/>
            </a:br>
            <a:r>
              <a:rPr lang="ko-KR" altLang="en-US"/>
              <a:t>요셉의 자손들이 대답했습니다.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“산악 지역은 충분하지 않습니다. 게다가 평지에 사는 모든 가나안 사람들은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벧 스안과 그 주변에 사는 사람이나 이스르엘 골짜기에 사는 사람도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모두 철 전차를 가지고 있습니다.”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people of Joseph replied,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"The hill country is not enough for us,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all the Canaanites who live in the plain have iron chariots,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both those in Beth Shan and its settlements and those in the Valley of Jezreel."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17</a:t>
            </a:r>
            <a:br>
              <a:rPr lang="ko-KR" altLang="en-US"/>
            </a:br>
            <a:r>
              <a:rPr lang="ko-KR" altLang="en-US"/>
              <a:t>그러나 여호수아는 요셉의 집, 곧 에브라임과 므낫세 지파에게 말했습니다.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“너는 큰 민족이고 세력도 크니 한 번의 제비만 뽑을 수는 없다.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Joshua said to the house of Joseph -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to Ephraim and Manasseh -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"You are numerous and very powerful.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You will have not only one allotment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18</a:t>
            </a:r>
            <a:br>
              <a:rPr lang="ko-KR" altLang="en-US"/>
            </a:br>
            <a:r>
              <a:rPr lang="ko-KR" altLang="en-US"/>
              <a:t>산악 지역도 네 것이 될 것이다. 산악 지역일지라도 네가 스스로 개척하여라.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그러면 그 끝자락까지 네 것이 될 것이다.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가나안 사람들이 철 전차를 가졌고 힘이 막강하더라도 너는 그들을 쫓아낼 것이다.”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the forested hill country as well. Clear it,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its farthest limits will be yours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though the Canaanites have iron chariots and though they are strong,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you can drive them out."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</a:t>
            </a:r>
            <a:br>
              <a:rPr lang="ko-KR" altLang="en-US"/>
            </a:br>
            <a:r>
              <a:rPr lang="ko-KR" altLang="en-US"/>
              <a:t>므낫세 지파의 남은 자를 위해서도 그 가문별로 제비를 뽑았습니다.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그들은 아비에셀의 자손, 헬렉의 자손, 아스리엘의 자손, 세겜의 자손,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헤벨의 자손, 스미다의 자손입니다.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이것은 요셉의 아들인 므낫세의 남자 자손들을 그 가문별로 나눈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this allotment was for the rest of the people of Manasseh -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clans of Abiezer, Helek, Asriel, Shechem, Hepher and Shemida.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These are the other male descendants of Manasseh son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of Joseph by their clans.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</a:t>
            </a:r>
            <a:br>
              <a:rPr lang="ko-KR" altLang="en-US"/>
            </a:br>
            <a:r>
              <a:rPr lang="ko-KR" altLang="en-US"/>
              <a:t>그러나 므낫세의 현손이며 마길의 증손이며 길르앗의 손자이며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헤벨의 아들인 슬로브핫은 아들이 없고 딸만 있었는데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 이름은 말라, 노아, 호글라, 밀가, 디르사입니다.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Now Zelophehad son of Hepher, the son of Gilead, the son of Makir,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son of Manasseh, had no sons but only daughters,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whose names were Mahlah, Noah, Hoglah, Milcah and Tirzah.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4</a:t>
            </a:r>
            <a:br>
              <a:rPr lang="ko-KR" altLang="en-US"/>
            </a:br>
            <a:r>
              <a:rPr lang="ko-KR" altLang="en-US"/>
              <a:t>그들이 제사장 엘르아살과 눈의 아들 여호수아와 지도자들에게 가서 말했습니다.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“여호와께서 모세에게 명령해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 형제들 가운데서 우리에게도 유산을 주라고 하셨습니다.”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그러자 여호수아는 여호와의 명령에 따라 그 아버지의 형제들의 유산을 나눌 때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그들에게도 나눠 주었습니다.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714466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They went to Eleazar the priest, Joshua son of Nun,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the leaders and said, "The LORD commanded Moses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to give us an inheritance among our brothers."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Joshua gave them an inheritance along with the brothers of their father,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according to the LORD's command.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5</a:t>
            </a:r>
            <a:br>
              <a:rPr lang="ko-KR" altLang="en-US"/>
            </a:br>
            <a:r>
              <a:rPr lang="ko-KR" altLang="en-US"/>
              <a:t>그리하여 므낫세에게는 요단 강 동쪽에 있는 길르앗과 바산 외에도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열 몫이 더 돌아갔습니다.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Manasseh's share consisted of ten tracts of land besides Gilead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Bashan east of the Jordan,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6</a:t>
            </a:r>
            <a:br>
              <a:rPr lang="ko-KR" altLang="en-US"/>
            </a:br>
            <a:r>
              <a:rPr lang="ko-KR" altLang="en-US"/>
              <a:t>므낫세 지파의 딸들이 아들들의 유산을 받았기 때문입니다.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그리고 므낫세의 나머지 자손들은 길르앗 땅을 얻었습니다.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because the daughters of the tribe of Manasseh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received an inheritance among the sons.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The land of Gilead belonged to the rest of the descendants of Manasseh.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7</a:t>
            </a:r>
            <a:br>
              <a:rPr lang="ko-KR" altLang="en-US"/>
            </a:br>
            <a:r>
              <a:rPr lang="ko-KR" altLang="en-US"/>
              <a:t>므낫세의 영토는 아셀에서부터 세겜의 동쪽인 믹므닷에 이르고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 경계가 남쪽으로 이어져 엔답부아의 주민들에게까지 이르렀습니다.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territory of Manasseh extended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from Asher to Micmethath east of Shechem.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boundary ran southward from there to include the people living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at En Tappuah.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8</a:t>
            </a:r>
            <a:br>
              <a:rPr lang="ko-KR" altLang="en-US"/>
            </a:br>
            <a:r>
              <a:rPr lang="ko-KR" altLang="en-US"/>
              <a:t>답부아 땅은 므낫세에게 속했지만 므낫세의 경계에 있는 답부아는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에브라임 자손에게 속했습니다.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(Manasseh had the land of Tappuah, but Tappuah itself,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on the boundary of Manasseh, belonged to the Ephraimites.)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9</a:t>
            </a:r>
            <a:br>
              <a:rPr lang="ko-KR" altLang="en-US"/>
            </a:br>
            <a:r>
              <a:rPr lang="ko-KR" altLang="en-US"/>
              <a:t>그리고 그 경계가 가나 시내까지 내려갑니다.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 에브라임의 성들은 므낫세의 성들 가운데 있었습니다.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므낫세의 영토는 그 시내의 북쪽이고 바다에서 끝납니다.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Then the boundary continued south to the Kanah Ravine.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There were towns belonging to Ephraim lying among the towns of Manasseh,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the boundary of Manasseh was the northern side of the ravine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ended at the sea.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992</ep:Words>
  <ep:PresentationFormat>와이드스크린</ep:PresentationFormat>
  <ep:Paragraphs>130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2019-02-17T10:11:46.000</dcterms:created>
  <dc:creator>Microsoft Office 사용자</dc:creator>
  <cp:lastModifiedBy>USER</cp:lastModifiedBy>
  <dcterms:modified xsi:type="dcterms:W3CDTF">2022-09-08T02:41:52.401</dcterms:modified>
  <cp:revision>130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