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이스라엘의 온 회중이 실로에 모여 거기에서 성막을 세웠습니다.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땅은 이미 그들의 지배하에 있었습니다.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whole assembly of the Israelites gathered at Shiloh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set up the Tent of Meeting there.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country was brought under their control,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여호수아는 실로에서 여호와 앞에서 그들을 위해 제비를 뽑고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거기에서 이스라엘 사람들에게 각 지파에 따라 그 땅을 나눠 주었습니다.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Joshua then cast lots for them in Shiloh in the presence of the LORD,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there he distributed the land to the Israelites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according to their tribal divisions.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베냐민 지파를 위해 각 가문별로 제비를 뽑았습니다.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그들에게 분배된 땅은 유다 자손과 요셉 자손의 사이였습니다.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lot came up for the tribe of Benjamin, clan by clan.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Their allotted territory lay between the tribes of Judah and Joseph: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그 북쪽 경계는 요단 강에서 시작해 여리고의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북쪽 비탈을 지나 서쪽 산지에 이르고 벧 아웬 광야에서 끝납니다.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On the north side their boundary began at the Jordan,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passed the northern slope of Jericho and headed west into the hill country,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coming out at the desert of Beth Aven.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거기에서부터 경계는 남쪽으로 루스,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곧 벧엘을 따라 아래쪽 벧 호론의 남쪽 산에 있는 아다롯 앗달까지 내려갑니다.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there it crossed to the south slope of Luz (that is, Bethel)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went down to Ataroth Addar on the hill south of Lower Beth Horon.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그 다음 경계선은 다른 방향으로 갑니다.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벧 호론 맞은편의 남쪽 산에서부터 서쪽편의 남쪽 방향으로 돌아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유다 지파에 속하는 성 기럇 바알, 곧 기럇 여아림에서 끝납니다.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이것이 서쪽 경계입니다.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the hill facing Beth Horon on the south the boundary turned south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along the western side and came out at Kiriath Baal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(that is, Kiriath Jearim), a town of the people of Judah.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This was the western side.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그 남쪽 경계는 기럇 여아림 끝에서부터 시작합니다.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경계는 거기에서 넵도아 샘물에까지 이릅니다.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southern side began at the outskirts of Kiriath Jearim on the west,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 boundary came out at the spring of the waters of Nephtoah.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그 다음 경계는 르바임 골짜기의 북쪽 끝에 있는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힌놈의 아들 골짜기를 내려다보는 산악의 경계에까지 이릅니다.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다음 경계는 여부스 성의 남쪽 비탈인 힌놈 골짜기까지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그리고 엔 로겔까지 이릅니다.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boundary went down to the foot of the hill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facing the Valley of Ben Hinnom, north of the Valley of Rephaim.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continued down the Hinnom Valley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along the southern slope of the Jebusite city and so to En Rogel.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17</a:t>
            </a:r>
            <a:br>
              <a:rPr lang="ko-KR" altLang="en-US"/>
            </a:br>
            <a:r>
              <a:rPr lang="ko-KR" altLang="en-US"/>
              <a:t>그 다음 북쪽으로 돌아 엔 세메스로 가고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아둠밈 비탈 맞은편에 있는 글릴롯으로 가서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르우벤의 자손 보한의 돌로 내려갑니다.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then curved north, went to En Shemesh, continued to Geliloth,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which faces the Pass of Adummim,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ran down to the Stone of Bohan son of Reuben.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18</a:t>
            </a:r>
            <a:br>
              <a:rPr lang="ko-KR" altLang="en-US"/>
            </a:br>
            <a:r>
              <a:rPr lang="ko-KR" altLang="en-US"/>
              <a:t>그리고 아라바의 북쪽 비탈로 계속 가다가 아라바 쪽으로 내려가고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continued to the northern slope of Beth Arabah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on down into the Arabah.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19</a:t>
            </a:r>
            <a:br>
              <a:rPr lang="ko-KR" altLang="en-US"/>
            </a:br>
            <a:r>
              <a:rPr lang="ko-KR" altLang="en-US"/>
              <a:t>그 다음 벧 호글라의 북쪽 비탈로 가서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요단강 남쪽 하구인 염해의 북쪽 만에서 나옵니다. 이것이 남쪽 경계입니다.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then went to the northern slope of Beth Hoglah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came out at the northern bay of the Salt Sea,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at the mouth of the Jordan in the south. This was the southern boundary.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이스라엘 사람들 가운데 일곱 지파는 아직 유산을 받지 못했습니다.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there were still seven Israelite tribes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 had not yet received their inheritance.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20</a:t>
            </a:r>
            <a:br>
              <a:rPr lang="ko-KR" altLang="en-US"/>
            </a:br>
            <a:r>
              <a:rPr lang="ko-KR" altLang="en-US"/>
              <a:t>동쪽편의 경계는 요단 강입니다.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이것이 베냐민 자손이 각 가문별로 받은 유산의 경계들입니다.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Jordan formed the boundary on the eastern side.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These were the boundaries that marked out the inheritance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of the clans of Benjamin on all sides.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21</a:t>
            </a:r>
            <a:br>
              <a:rPr lang="ko-KR" altLang="en-US"/>
            </a:br>
            <a:r>
              <a:rPr lang="ko-KR" altLang="en-US"/>
              <a:t>베냐민 자손 지파가 그 가문별로 받은 성들은 여리고, 벧 호글라, 에멕 그시스,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tribe of Benjamin, clan by clan, had the following cities: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Jericho, Beth Hoglah, Emek Keziz,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벧 아라바, 스마라임, 벧엘,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Beth Arabah, Zemaraim, Bethel,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아윔, 바라, 오브라,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Avvim, Parah, Ophrah,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그발 암모니, 오브니, 게바로 12개의 성들과 그 주변 마을들이 있었고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Kephar Ammoni, Ophni and Geba -- twelve towns and their villages.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또 기브온, 라마, 브에롯,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Gibeon, Ramah, Beeroth,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미스베, 그비라, 모사,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Mizpah, Kephirah, Mozah,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레겜, 이르브엘, 다랄라,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Rekem, Irpeel, Taralah,</a:t>
            </a:r>
          </a:p>
        </p:txBody>
      </p:sp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28</a:t>
            </a:r>
            <a:br>
              <a:rPr lang="ko-KR" altLang="en-US"/>
            </a:br>
            <a:r>
              <a:rPr lang="ko-KR" altLang="en-US"/>
              <a:t>셀라, 엘렙, 여부스, 곧 예루살렘, 기부앗, 기럇으로 14개의 성과 그 주변 마을입니다.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이상이 그 가문별로 받은 베냐민 자손들의 유산입니다.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Zelah, Haeleph, the Jebusite city (that is, Jerusalem), Gibeah and Kiriath -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- fourteen towns and their villages.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This was the inheritance of Benjamin for its clans.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여호수아가 이스라엘 백성들에게 말했습니다.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“너희 조상의 하나님 여호와께서 너희에게 주신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땅을 차지하러 가는 일을 언제까지 미루겠느냐?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Joshua said to the Israelites: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"How long will you wait before you begin to take possession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of the land that the LORD, the God of your fathers, has given you?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각 지파에서 세 명씩 뽑으라.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그러면 내가 그들을 보낼 것이니 그들은 일어나 그 땅으로 가서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각 지파의 유산을 살펴서 자세한 내용을 기록한 후 내게 돌아와야 한다.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Appoint three men from each tribe.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will send them out to make a survey of the land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to write a description of it, according to the inheritance of each.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Then they will return to me.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그들이 그 땅을 일곱으로 나눠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유다는 계속해서 남쪽의 영토에 있고 요셉의 집은 북쪽의 영토에 있도록 하라.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 are to divide the land into seven parts.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Judah is to remain in its territory on the south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 house of Joseph in its territory on the north.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너희는 그 땅을 일곱 구역으로 잘 나눠서 그 자세한 내용을 여기 내게로 가져오라.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그러면 내가 여기 우리 하나님 여호와 앞에서 너희를 위해 제비를 뽑을 것이다.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After you have written descriptions of the seven parts of the land,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bring them here to me and I will cast lots for you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the presence of the LORD our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그러나 레위 사람들은 너희 가운데 몫이 없다.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여호와의 제사장 직분이 그들의 유산이다.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또한 갓 지파, 르우벤 지파, 므낫세 반 지파는 요단 강 너머의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동쪽 땅을 유산으로 받았다. 그것은 여호와의 종 모세가 그들에게 주었다.”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Levites, however, do not get a portion among you,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the priestly service of the LORD is their inheritance.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Gad, Reuben and the half-tribe of Manasseh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have already received their inheritance on the east side of the Jordan.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Moses the servant of the LORD gave it to them."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그리하여 뽑힌 사람들이 일어나 길을 떠났습니다.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여호수아가 그 땅을 파악하러 가는 사람들에게 명령했습니다.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“가서 그 땅을 두루 다니고 기록해 내게 돌아오라.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그러면 여기 실로에서 내가 여호와 앞에서 너희를 위해 제비를 뽑을 것이다.”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the men started on their way to map out the land,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Joshua instructed them, "Go and make a survey of the land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write a description of it. Then return to me,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 will cast lots for you here at Shiloh in the presence of the LORD."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그래서 그 사람들이 가서 그 땅을 두루 다니며 성을 일곱 구역으로 나눠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책에 잘 기록해 실로 진영에 있는 여호수아에게 돌아왔습니다.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the men left and went through the land.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They wrote its description on a scroll, town by town, in seven parts,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returned to Joshua in the camp at Shiloh.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1236</ep:Words>
  <ep:PresentationFormat>와이드스크린</ep:PresentationFormat>
  <ep:Paragraphs>158</ep:Paragraphs>
  <ep:Slides>28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2022-09-08T02:51:19.065</dcterms:modified>
  <cp:revision>133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