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presProps" Target="presProps.xml"  /><Relationship Id="rId55" Type="http://schemas.openxmlformats.org/officeDocument/2006/relationships/viewProps" Target="viewProps.xml"  /><Relationship Id="rId56" Type="http://schemas.openxmlformats.org/officeDocument/2006/relationships/theme" Target="theme/theme1.xml"  /><Relationship Id="rId57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두 번째로는 시므온, 곧 시므온 자손의 지파를 위해 그 가문별로 제비를 뽑았습니다.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유산은 유다 자손들의 경계 내에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second lot came out for the tribe of Simeon, clan by clan.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inheritance lay within the territory of Judah.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세 번째로는 스불론 자손들을 위해 그 가문별로 제비를 뽑았습니다.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유산의 경계는 사릿까지 이르고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third lot came up for Zebulun, clan by clan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of their inheritance went as far as Sarid.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서쪽으로는 마랄라까지 가서 답베셋을 지나 욕느암 앞의 강에까지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Going west it ran to Maralah, touched Dabbesheth,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extended to the ravine near Jokneam.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또 사릿에서 동쪽으로 돌아 해뜨는 쪽으로 기슬롯 다볼의 경계까지 이르고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거기에서 다시 다브랏으로 가서 야비아로 올라갑니다.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turned east from Sarid toward the sunrise to the territory of Kisloth Tabor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on to Daberath and up to Japhia.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그리고 다시 동쪽으로 가드 헤벨과 엣 가신으로 가서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림몬에서 나오고 네아 쪽으로 돕니다.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it continued eastward to Gath Hepher and Eth Kazin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came out at Rimmon and turned toward Neah.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 다음 북쪽으로 돌아 한나돈으로 가서 입다엘 골짜기에서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the boundary went around on the north to Hannathon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ended at the Valley of Iphtah 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갓닷, 나할랄, 시므론, 이달라, 베들레헴으로 모두 12개의 성들과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주변 마을들도 포함됩니다.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Included were Kattath, Nahalal, Shimron, Idalah and Bethlehem.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were twelve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 성들과 그 주변 마을들은 스불론 자손들이 그 가문별로 받은 유산입니다.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towns and their villages were the inheritance of Zebulun, clan by clan.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네 번째로 잇사갈, 곧 잇사갈 자손들을 위해 그 가문별로 제비를 뽑았습니다.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fourth lot came out for Issachar, clan by clan.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경계에는 이스르엘, 그술롯, 수넴,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territory included: Jezreel, Kesulloth, Shunem,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하바라임, 시온, 아나하랏,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Hapharaim, Shion, Anaharath,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얻은 유산은 브엘세바, 곧 세바, 몰라다,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included: Beersheba (or Sheba), Moladah,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랍빗, 기시온, 에베스,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Rabbith, Kishion, Ebez,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레멧, 언간님, 엔핫다, 벧 바세스가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Remeth, En Gannim, En Haddah and Beth Pazzez.</a:t>
            </a: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그 경계는 다볼, 사하수마, 벧 세메스에 이르고 요단 강에서 끝납니다.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거기에는 16개의 성과 그 주변 마을이 있었습니다.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touched Tabor, Shahazumah and Beth Shemesh,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ended at the Jordan. There were sixteen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이 성들과 그 주변 마을들이 잇사갈 지파가 그 가문별로 받은 유산이었습니다.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towns and their villages were the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tribe of Issachar, clan by clan.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다섯 번째로 아셀 자손의 지파를 위해 그 가문별로 제비를 뽑았습니다.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fifth lot came out for the tribe of Asher, clan by clan.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경계에는 헬갓, 할리, 베덴, 악삽,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territory included: Helkath, Hali, Beten, Acshaph,</a:t>
            </a:r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알람멜렉, 아맛, 미살이 있었고 서쪽으로는 갈멜과 시홀 림낫에 이릅니다.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Allammelech, Amad and Mishal.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west the boundary touched Carmel and Shihor Libnath.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거기에서 동쪽으로 돌아 벧 다곤을 향해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스불론과 입다 엘 골짜기에 이르고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북쪽 벧에멕과 느이엘로 가서 가불을 왼쪽에 두고 지나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then turned east toward Beth Dagon,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touched Zebulun and the Valley of Iphtah El,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north to Beth Emek and Neiel, passing Cabul on the left.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에브론, 르홉, 함몬, 가나로 가서 큰 시돈까지 이릅니다.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went to Abdon, Rehob, Hammon and Kanah, as far as Greater Sidon.</a:t>
            </a:r>
          </a:p>
        </p:txBody>
      </p:sp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그리고 그 경계는 다시 라마로 돌아가 두로의 단단한 성으로 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호사 쪽으로 돌고 악십 지방과 맞닿은 바다에서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then turned back toward Ramah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went to the fortified city of Tyre, turned toward Hosah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came out at the sea in the region of Aczib,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하살 수알, 발라, 에셈,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Hazar Shual, Balah, Ezem,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또 움마, 아벡, 르홉까지 포함해서 22개의 성과 그 주변 마을이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Ummah, Aphek and Rehob. There were twenty-two towns and their villages.</a:t>
            </a:r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이 성들과 그 주변 마을들은 아셀 자손이 그 가문별로 받은 유산입니다.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towns and their villages were the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tribe of Asher, clan by clan.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여섯 번째로는 납달리 자손들을 위해 제비를 뽑았습니다.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가문별로 납달리 자손들을 위해 뽑은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sixth lot came out for Naphtali, clan by clan: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그 경계는 헬렙과 사아난님의 상수리나무에서부터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아다미 네겝과 얍느엘을 지나 락굼까지 이르러 요단 강에서 끝납니다.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Their boundary went from Heleph and the large tree in Zaanannim,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passing Adami Nekeb and Jabneel to Lakkum and ending at the Jordan.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다시 서쪽으로 돌아 아스놋 다볼에 이르고 훅곡으로 나와서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남쪽으로는 스불론, 서쪽으로는 아셀, 동쪽으로는 유다의 요단 강과 맞닿아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boundary ran west through Aznoth Tabor and came out at Hukkok.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touched Zebulun on the south, Asher on the west and the Jordan on the east.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단단한 성들은 싯딤, 세르, 함맛, 락갓, 긴네렛,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fortified cities were Ziddim, Zer, Hammath, Rakkath, Kinnereth,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아다마, 라마, 하솔,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Adamah, Ramah, Hazor,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게데스, 에드레이, 엔 하솔,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Kedesh, Edrei, En Hazor,</a:t>
            </a: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38</a:t>
            </a:r>
            <a:br>
              <a:rPr lang="ko-KR" altLang="en-US"/>
            </a:br>
            <a:r>
              <a:rPr lang="ko-KR" altLang="en-US"/>
              <a:t>이론, 믹다렐, 호렘, 벧 아낫, 벧세메스로 다 합쳐 19개의 성과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주변 마을이 있었습니다.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Iron, Migdal El, Horem, Beth Anath and Beth Shemesh.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were nineteen towns and their villages.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39</a:t>
            </a:r>
            <a:br>
              <a:rPr lang="ko-KR" altLang="en-US"/>
            </a:br>
            <a:r>
              <a:rPr lang="ko-KR" altLang="en-US"/>
              <a:t>이 성들과 그 주변 마을들은 납달리 자손의 지파가 그 가문별로 받은 유산입니다.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towns and their villages were the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tribe of Naphtali, clan by clan.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엘돌랏, 브둘, 호르마,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Eltolad, Bethul, Hormah,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일곱 번째로 단 지파를 위해 그 가족별로 제비를 뽑았습니다.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seventh lot came out for the tribe of Dan, clan by clan.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 유산의 경계는 소라, 에스다올, 이르세메스,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territory of their inheritance included: Zorah, Eshtaol, Ir Shemesh,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사알랍빈, 아얄론, 이들라,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Shaalabbin, Aijalon, Ithlah,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엘론, 딤나, 에그론,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Elon, Timnah, Ekron,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엘드게, 깁브돈, 바알랏,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Eltekeh, Gibbethon, Baalath,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여훗, 브네브락, 가드 림몬,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Jehud, Bene Berak, Gath Rimmon,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메얄곤, 락곤, 욥바 맞은편 지역까지입니다.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 Jarkon and Rakkon, with the area facing Joppa.</a:t>
            </a:r>
          </a:p>
        </p:txBody>
      </p:sp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47</a:t>
            </a:r>
            <a:br>
              <a:rPr lang="ko-KR" altLang="en-US"/>
            </a:br>
            <a:r>
              <a:rPr lang="ko-KR" altLang="en-US"/>
              <a:t>단 자손의 경계는 그들보다 더 확장됐습니다.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단 자손들은 레센으로 올라가 공격해 그곳을 차지하고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칼날로 쳐서 완전히 점령하고 거기에서 살았습니다.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그곳을 자기 조상 단의 이름을 따라 단이라 불렀습니다.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(But the Danites had difficulty taking possession of their territory,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they went up and attacked Leshem, took it, put it to the sword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occupied 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settled in Leshem and named it Dan after their forefather.)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48</a:t>
            </a:r>
            <a:br>
              <a:rPr lang="ko-KR" altLang="en-US"/>
            </a:br>
            <a:r>
              <a:rPr lang="ko-KR" altLang="en-US"/>
              <a:t>이 성들과 그 주변 마을들은 단 지파가 그 가문별로 받은 유산입니다.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towns and their villages were the inheritance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tribe of Dan, clan by clan.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49</a:t>
            </a:r>
            <a:br>
              <a:rPr lang="ko-KR" altLang="en-US"/>
            </a:br>
            <a:r>
              <a:rPr lang="ko-KR" altLang="en-US"/>
              <a:t>이스라엘 자손들은 이렇게 유산이 될 땅을 다 나누고 나서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 가운데 눈의 아들 여호수아에게 유산을 주었습니다.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they had finished dividing the land into its allotted portions,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Israelites gave Joshua son of Nun an inheritance among them,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시글락, 벧 말가봇, 하살수사,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Ziklag, Beth Marcaboth, Hazar Susah,</a:t>
            </a: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50</a:t>
            </a:r>
            <a:br>
              <a:rPr lang="ko-KR" altLang="en-US"/>
            </a:br>
            <a:r>
              <a:rPr lang="ko-KR" altLang="en-US"/>
              <a:t>그들은 여호와의 말씀에 따라 여호수아가 요구한 성,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에브라임 산지의 딤낫 세라를 그에게 주었습니다.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거기에 성을 쌓고 살았습니다.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LORD had commanded. They gave him the town he asked for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Timnath Serah in the hill country of Ephraim.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he built up the town and settled there.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51</a:t>
            </a:r>
            <a:br>
              <a:rPr lang="ko-KR" altLang="en-US"/>
            </a:br>
            <a:r>
              <a:rPr lang="ko-KR" altLang="en-US"/>
              <a:t>이상은 제사장 엘르아살과 눈의 아들 여호수아와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 자손의 지파 지도자들이 실로의 모이는 장막의 문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 앞에서 제비 뽑아 나눈 유산입니다.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이렇게 해서 그들은 땅 나누는 일을 다 마쳤습니다.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These are the territories that Eleazar the priest,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Joshua son of Nun and the heads of the tribal clans of Israel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assigned by lot at Shiloh in the presence of the LORD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the entrance to the Tent of Meeting. And so they finished dividing the land.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벧 르바옷, 사루헨으로 13개의 성과 그 주변 마을이고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Beth Lebaoth and Sharuhen -- thirteen towns and their villages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또 아인, 림몬, 에델, 아산으로 네 개의 성과 그 주변 마을이며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Ain, Rimmon, Ether and Ashan -- four towns and their villages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바알랏 브엘, 곧 남쪽 라마에 이르는 성 주변의 모든 마을입니다. 이것은 시므온 지파가 그 가문별로 받은 유산입니다.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all the villages around these towns as far as Baalath Beer (Ramah in the Negev). This was the inheritance of the tribe of the Simeonites, clan by clan.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19장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시므온 자손들의 유산은 유다 자손들의 몫에서 떼어 준 것인데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유다 자손들의 몫이 필요 이상으로 많았기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그리하여 시므온 자손들은 유다 자손의 유산에서 그 유산을 받았습니다.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inheritance of the Simeonites was taken from the share of Judah,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Judah's portion was more than they needed.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Simeonites received their inheritance within the territory of Judah.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1504</ep:Words>
  <ep:PresentationFormat>와이드스크린</ep:PresentationFormat>
  <ep:Paragraphs>208</ep:Paragraphs>
  <ep:Slides>51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ep:HeadingPairs>
  <ep:TitlesOfParts>
    <vt:vector size="5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2022-09-08T04:33:00.093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