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78" d="100"/>
          <a:sy n="78" d="100"/>
        </p:scale>
        <p:origin x="52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지혜 박" userId="c20b8471fb2877f5" providerId="LiveId" clId="{CDC0977D-A9F0-4FFE-8A53-1D84ADF1AC88}"/>
    <pc:docChg chg="undo custSel modSld">
      <pc:chgData name="지혜 박" userId="c20b8471fb2877f5" providerId="LiveId" clId="{CDC0977D-A9F0-4FFE-8A53-1D84ADF1AC88}" dt="2024-06-26T09:33:44.903" v="334" actId="2711"/>
      <pc:docMkLst>
        <pc:docMk/>
      </pc:docMkLst>
      <pc:sldChg chg="modSp mod">
        <pc:chgData name="지혜 박" userId="c20b8471fb2877f5" providerId="LiveId" clId="{CDC0977D-A9F0-4FFE-8A53-1D84ADF1AC88}" dt="2024-06-26T09:31:27.159" v="311" actId="2711"/>
        <pc:sldMkLst>
          <pc:docMk/>
          <pc:sldMk cId="0" sldId="256"/>
        </pc:sldMkLst>
        <pc:spChg chg="mod">
          <ac:chgData name="지혜 박" userId="c20b8471fb2877f5" providerId="LiveId" clId="{CDC0977D-A9F0-4FFE-8A53-1D84ADF1AC88}" dt="2024-06-26T09:31:27.159" v="311" actId="2711"/>
          <ac:spMkLst>
            <pc:docMk/>
            <pc:sldMk cId="0" sldId="256"/>
            <ac:spMk id="3" creationId="{00000000-0000-0000-0000-000000000000}"/>
          </ac:spMkLst>
        </pc:spChg>
        <pc:spChg chg="mod">
          <ac:chgData name="지혜 박" userId="c20b8471fb2877f5" providerId="LiveId" clId="{CDC0977D-A9F0-4FFE-8A53-1D84ADF1AC88}" dt="2024-06-26T09:16:46.897" v="35" actId="20577"/>
          <ac:spMkLst>
            <pc:docMk/>
            <pc:sldMk cId="0" sldId="256"/>
            <ac:spMk id="4" creationId="{00000000-0000-0000-0000-000000000000}"/>
          </ac:spMkLst>
        </pc:spChg>
      </pc:sldChg>
      <pc:sldChg chg="modSp mod">
        <pc:chgData name="지혜 박" userId="c20b8471fb2877f5" providerId="LiveId" clId="{CDC0977D-A9F0-4FFE-8A53-1D84ADF1AC88}" dt="2024-06-26T09:31:33.923" v="312" actId="2711"/>
        <pc:sldMkLst>
          <pc:docMk/>
          <pc:sldMk cId="0" sldId="257"/>
        </pc:sldMkLst>
        <pc:spChg chg="mod">
          <ac:chgData name="지혜 박" userId="c20b8471fb2877f5" providerId="LiveId" clId="{CDC0977D-A9F0-4FFE-8A53-1D84ADF1AC88}" dt="2024-06-26T09:31:33.923" v="312" actId="2711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지혜 박" userId="c20b8471fb2877f5" providerId="LiveId" clId="{CDC0977D-A9F0-4FFE-8A53-1D84ADF1AC88}" dt="2024-06-26T09:31:40.800" v="313" actId="2711"/>
        <pc:sldMkLst>
          <pc:docMk/>
          <pc:sldMk cId="0" sldId="258"/>
        </pc:sldMkLst>
        <pc:spChg chg="mod">
          <ac:chgData name="지혜 박" userId="c20b8471fb2877f5" providerId="LiveId" clId="{CDC0977D-A9F0-4FFE-8A53-1D84ADF1AC88}" dt="2024-06-26T09:31:40.800" v="313" actId="2711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지혜 박" userId="c20b8471fb2877f5" providerId="LiveId" clId="{CDC0977D-A9F0-4FFE-8A53-1D84ADF1AC88}" dt="2024-06-26T09:31:46.108" v="314" actId="2711"/>
        <pc:sldMkLst>
          <pc:docMk/>
          <pc:sldMk cId="0" sldId="259"/>
        </pc:sldMkLst>
        <pc:spChg chg="mod">
          <ac:chgData name="지혜 박" userId="c20b8471fb2877f5" providerId="LiveId" clId="{CDC0977D-A9F0-4FFE-8A53-1D84ADF1AC88}" dt="2024-06-26T09:31:46.108" v="314" actId="2711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지혜 박" userId="c20b8471fb2877f5" providerId="LiveId" clId="{CDC0977D-A9F0-4FFE-8A53-1D84ADF1AC88}" dt="2024-06-26T09:31:54.071" v="315" actId="2711"/>
        <pc:sldMkLst>
          <pc:docMk/>
          <pc:sldMk cId="0" sldId="260"/>
        </pc:sldMkLst>
        <pc:spChg chg="mod">
          <ac:chgData name="지혜 박" userId="c20b8471fb2877f5" providerId="LiveId" clId="{CDC0977D-A9F0-4FFE-8A53-1D84ADF1AC88}" dt="2024-06-26T09:31:54.071" v="315" actId="2711"/>
          <ac:spMkLst>
            <pc:docMk/>
            <pc:sldMk cId="0" sldId="260"/>
            <ac:spMk id="3" creationId="{00000000-0000-0000-0000-000000000000}"/>
          </ac:spMkLst>
        </pc:spChg>
      </pc:sldChg>
      <pc:sldChg chg="modSp mod">
        <pc:chgData name="지혜 박" userId="c20b8471fb2877f5" providerId="LiveId" clId="{CDC0977D-A9F0-4FFE-8A53-1D84ADF1AC88}" dt="2024-06-26T09:32:00.108" v="316" actId="2711"/>
        <pc:sldMkLst>
          <pc:docMk/>
          <pc:sldMk cId="0" sldId="261"/>
        </pc:sldMkLst>
        <pc:spChg chg="mod">
          <ac:chgData name="지혜 박" userId="c20b8471fb2877f5" providerId="LiveId" clId="{CDC0977D-A9F0-4FFE-8A53-1D84ADF1AC88}" dt="2024-06-26T09:32:00.108" v="316" actId="2711"/>
          <ac:spMkLst>
            <pc:docMk/>
            <pc:sldMk cId="0" sldId="261"/>
            <ac:spMk id="3" creationId="{00000000-0000-0000-0000-000000000000}"/>
          </ac:spMkLst>
        </pc:spChg>
      </pc:sldChg>
      <pc:sldChg chg="modSp mod">
        <pc:chgData name="지혜 박" userId="c20b8471fb2877f5" providerId="LiveId" clId="{CDC0977D-A9F0-4FFE-8A53-1D84ADF1AC88}" dt="2024-06-26T09:32:04.909" v="317" actId="2711"/>
        <pc:sldMkLst>
          <pc:docMk/>
          <pc:sldMk cId="0" sldId="262"/>
        </pc:sldMkLst>
        <pc:spChg chg="mod">
          <ac:chgData name="지혜 박" userId="c20b8471fb2877f5" providerId="LiveId" clId="{CDC0977D-A9F0-4FFE-8A53-1D84ADF1AC88}" dt="2024-06-26T09:32:04.909" v="317" actId="2711"/>
          <ac:spMkLst>
            <pc:docMk/>
            <pc:sldMk cId="0" sldId="262"/>
            <ac:spMk id="3" creationId="{00000000-0000-0000-0000-000000000000}"/>
          </ac:spMkLst>
        </pc:spChg>
        <pc:spChg chg="mod">
          <ac:chgData name="지혜 박" userId="c20b8471fb2877f5" providerId="LiveId" clId="{CDC0977D-A9F0-4FFE-8A53-1D84ADF1AC88}" dt="2024-06-26T09:19:34.755" v="100" actId="20577"/>
          <ac:spMkLst>
            <pc:docMk/>
            <pc:sldMk cId="0" sldId="262"/>
            <ac:spMk id="4" creationId="{00000000-0000-0000-0000-000000000000}"/>
          </ac:spMkLst>
        </pc:spChg>
      </pc:sldChg>
      <pc:sldChg chg="modSp mod">
        <pc:chgData name="지혜 박" userId="c20b8471fb2877f5" providerId="LiveId" clId="{CDC0977D-A9F0-4FFE-8A53-1D84ADF1AC88}" dt="2024-06-26T09:32:10.388" v="318" actId="2711"/>
        <pc:sldMkLst>
          <pc:docMk/>
          <pc:sldMk cId="0" sldId="263"/>
        </pc:sldMkLst>
        <pc:spChg chg="mod">
          <ac:chgData name="지혜 박" userId="c20b8471fb2877f5" providerId="LiveId" clId="{CDC0977D-A9F0-4FFE-8A53-1D84ADF1AC88}" dt="2024-06-26T09:32:10.388" v="318" actId="2711"/>
          <ac:spMkLst>
            <pc:docMk/>
            <pc:sldMk cId="0" sldId="263"/>
            <ac:spMk id="3" creationId="{00000000-0000-0000-0000-000000000000}"/>
          </ac:spMkLst>
        </pc:spChg>
      </pc:sldChg>
      <pc:sldChg chg="modSp mod">
        <pc:chgData name="지혜 박" userId="c20b8471fb2877f5" providerId="LiveId" clId="{CDC0977D-A9F0-4FFE-8A53-1D84ADF1AC88}" dt="2024-06-26T09:32:16.296" v="319" actId="2711"/>
        <pc:sldMkLst>
          <pc:docMk/>
          <pc:sldMk cId="0" sldId="264"/>
        </pc:sldMkLst>
        <pc:spChg chg="mod">
          <ac:chgData name="지혜 박" userId="c20b8471fb2877f5" providerId="LiveId" clId="{CDC0977D-A9F0-4FFE-8A53-1D84ADF1AC88}" dt="2024-06-26T09:32:16.296" v="319" actId="2711"/>
          <ac:spMkLst>
            <pc:docMk/>
            <pc:sldMk cId="0" sldId="264"/>
            <ac:spMk id="3" creationId="{00000000-0000-0000-0000-000000000000}"/>
          </ac:spMkLst>
        </pc:spChg>
      </pc:sldChg>
      <pc:sldChg chg="modSp mod">
        <pc:chgData name="지혜 박" userId="c20b8471fb2877f5" providerId="LiveId" clId="{CDC0977D-A9F0-4FFE-8A53-1D84ADF1AC88}" dt="2024-06-26T09:32:27.358" v="320" actId="2711"/>
        <pc:sldMkLst>
          <pc:docMk/>
          <pc:sldMk cId="0" sldId="265"/>
        </pc:sldMkLst>
        <pc:spChg chg="mod">
          <ac:chgData name="지혜 박" userId="c20b8471fb2877f5" providerId="LiveId" clId="{CDC0977D-A9F0-4FFE-8A53-1D84ADF1AC88}" dt="2024-06-26T09:32:27.358" v="320" actId="2711"/>
          <ac:spMkLst>
            <pc:docMk/>
            <pc:sldMk cId="0" sldId="265"/>
            <ac:spMk id="3" creationId="{00000000-0000-0000-0000-000000000000}"/>
          </ac:spMkLst>
        </pc:spChg>
        <pc:spChg chg="mod">
          <ac:chgData name="지혜 박" userId="c20b8471fb2877f5" providerId="LiveId" clId="{CDC0977D-A9F0-4FFE-8A53-1D84ADF1AC88}" dt="2024-06-26T09:20:19.262" v="127" actId="20577"/>
          <ac:spMkLst>
            <pc:docMk/>
            <pc:sldMk cId="0" sldId="265"/>
            <ac:spMk id="4" creationId="{00000000-0000-0000-0000-000000000000}"/>
          </ac:spMkLst>
        </pc:spChg>
      </pc:sldChg>
      <pc:sldChg chg="modSp mod">
        <pc:chgData name="지혜 박" userId="c20b8471fb2877f5" providerId="LiveId" clId="{CDC0977D-A9F0-4FFE-8A53-1D84ADF1AC88}" dt="2024-06-26T09:32:33.457" v="321" actId="2711"/>
        <pc:sldMkLst>
          <pc:docMk/>
          <pc:sldMk cId="0" sldId="266"/>
        </pc:sldMkLst>
        <pc:spChg chg="mod">
          <ac:chgData name="지혜 박" userId="c20b8471fb2877f5" providerId="LiveId" clId="{CDC0977D-A9F0-4FFE-8A53-1D84ADF1AC88}" dt="2024-06-26T09:32:33.457" v="321" actId="2711"/>
          <ac:spMkLst>
            <pc:docMk/>
            <pc:sldMk cId="0" sldId="266"/>
            <ac:spMk id="3" creationId="{00000000-0000-0000-0000-000000000000}"/>
          </ac:spMkLst>
        </pc:spChg>
      </pc:sldChg>
      <pc:sldChg chg="modSp mod">
        <pc:chgData name="지혜 박" userId="c20b8471fb2877f5" providerId="LiveId" clId="{CDC0977D-A9F0-4FFE-8A53-1D84ADF1AC88}" dt="2024-06-26T09:32:39.043" v="322" actId="2711"/>
        <pc:sldMkLst>
          <pc:docMk/>
          <pc:sldMk cId="0" sldId="267"/>
        </pc:sldMkLst>
        <pc:spChg chg="mod">
          <ac:chgData name="지혜 박" userId="c20b8471fb2877f5" providerId="LiveId" clId="{CDC0977D-A9F0-4FFE-8A53-1D84ADF1AC88}" dt="2024-06-26T09:32:39.043" v="322" actId="2711"/>
          <ac:spMkLst>
            <pc:docMk/>
            <pc:sldMk cId="0" sldId="267"/>
            <ac:spMk id="3" creationId="{00000000-0000-0000-0000-000000000000}"/>
          </ac:spMkLst>
        </pc:spChg>
        <pc:spChg chg="mod">
          <ac:chgData name="지혜 박" userId="c20b8471fb2877f5" providerId="LiveId" clId="{CDC0977D-A9F0-4FFE-8A53-1D84ADF1AC88}" dt="2024-06-26T09:21:20.477" v="158" actId="20577"/>
          <ac:spMkLst>
            <pc:docMk/>
            <pc:sldMk cId="0" sldId="267"/>
            <ac:spMk id="4" creationId="{00000000-0000-0000-0000-000000000000}"/>
          </ac:spMkLst>
        </pc:spChg>
      </pc:sldChg>
      <pc:sldChg chg="modSp mod">
        <pc:chgData name="지혜 박" userId="c20b8471fb2877f5" providerId="LiveId" clId="{CDC0977D-A9F0-4FFE-8A53-1D84ADF1AC88}" dt="2024-06-26T09:32:44.766" v="323" actId="2711"/>
        <pc:sldMkLst>
          <pc:docMk/>
          <pc:sldMk cId="0" sldId="268"/>
        </pc:sldMkLst>
        <pc:spChg chg="mod">
          <ac:chgData name="지혜 박" userId="c20b8471fb2877f5" providerId="LiveId" clId="{CDC0977D-A9F0-4FFE-8A53-1D84ADF1AC88}" dt="2024-06-26T09:32:44.766" v="323" actId="2711"/>
          <ac:spMkLst>
            <pc:docMk/>
            <pc:sldMk cId="0" sldId="268"/>
            <ac:spMk id="3" creationId="{00000000-0000-0000-0000-000000000000}"/>
          </ac:spMkLst>
        </pc:spChg>
        <pc:spChg chg="mod">
          <ac:chgData name="지혜 박" userId="c20b8471fb2877f5" providerId="LiveId" clId="{CDC0977D-A9F0-4FFE-8A53-1D84ADF1AC88}" dt="2024-06-26T09:28:48.956" v="308" actId="20577"/>
          <ac:spMkLst>
            <pc:docMk/>
            <pc:sldMk cId="0" sldId="268"/>
            <ac:spMk id="4" creationId="{00000000-0000-0000-0000-000000000000}"/>
          </ac:spMkLst>
        </pc:spChg>
      </pc:sldChg>
      <pc:sldChg chg="modSp mod">
        <pc:chgData name="지혜 박" userId="c20b8471fb2877f5" providerId="LiveId" clId="{CDC0977D-A9F0-4FFE-8A53-1D84ADF1AC88}" dt="2024-06-26T09:32:51.673" v="324" actId="2711"/>
        <pc:sldMkLst>
          <pc:docMk/>
          <pc:sldMk cId="0" sldId="269"/>
        </pc:sldMkLst>
        <pc:spChg chg="mod">
          <ac:chgData name="지혜 박" userId="c20b8471fb2877f5" providerId="LiveId" clId="{CDC0977D-A9F0-4FFE-8A53-1D84ADF1AC88}" dt="2024-06-26T09:32:51.673" v="324" actId="2711"/>
          <ac:spMkLst>
            <pc:docMk/>
            <pc:sldMk cId="0" sldId="269"/>
            <ac:spMk id="3" creationId="{00000000-0000-0000-0000-000000000000}"/>
          </ac:spMkLst>
        </pc:spChg>
      </pc:sldChg>
      <pc:sldChg chg="modSp mod">
        <pc:chgData name="지혜 박" userId="c20b8471fb2877f5" providerId="LiveId" clId="{CDC0977D-A9F0-4FFE-8A53-1D84ADF1AC88}" dt="2024-06-26T09:32:56.462" v="325" actId="2711"/>
        <pc:sldMkLst>
          <pc:docMk/>
          <pc:sldMk cId="0" sldId="270"/>
        </pc:sldMkLst>
        <pc:spChg chg="mod">
          <ac:chgData name="지혜 박" userId="c20b8471fb2877f5" providerId="LiveId" clId="{CDC0977D-A9F0-4FFE-8A53-1D84ADF1AC88}" dt="2024-06-26T09:32:56.462" v="325" actId="2711"/>
          <ac:spMkLst>
            <pc:docMk/>
            <pc:sldMk cId="0" sldId="270"/>
            <ac:spMk id="3" creationId="{00000000-0000-0000-0000-000000000000}"/>
          </ac:spMkLst>
        </pc:spChg>
        <pc:spChg chg="mod">
          <ac:chgData name="지혜 박" userId="c20b8471fb2877f5" providerId="LiveId" clId="{CDC0977D-A9F0-4FFE-8A53-1D84ADF1AC88}" dt="2024-06-26T09:22:09.592" v="191" actId="20577"/>
          <ac:spMkLst>
            <pc:docMk/>
            <pc:sldMk cId="0" sldId="270"/>
            <ac:spMk id="4" creationId="{00000000-0000-0000-0000-000000000000}"/>
          </ac:spMkLst>
        </pc:spChg>
      </pc:sldChg>
      <pc:sldChg chg="modSp mod">
        <pc:chgData name="지혜 박" userId="c20b8471fb2877f5" providerId="LiveId" clId="{CDC0977D-A9F0-4FFE-8A53-1D84ADF1AC88}" dt="2024-06-26T09:33:01.368" v="326" actId="2711"/>
        <pc:sldMkLst>
          <pc:docMk/>
          <pc:sldMk cId="0" sldId="271"/>
        </pc:sldMkLst>
        <pc:spChg chg="mod">
          <ac:chgData name="지혜 박" userId="c20b8471fb2877f5" providerId="LiveId" clId="{CDC0977D-A9F0-4FFE-8A53-1D84ADF1AC88}" dt="2024-06-26T09:33:01.368" v="326" actId="2711"/>
          <ac:spMkLst>
            <pc:docMk/>
            <pc:sldMk cId="0" sldId="271"/>
            <ac:spMk id="3" creationId="{00000000-0000-0000-0000-000000000000}"/>
          </ac:spMkLst>
        </pc:spChg>
        <pc:spChg chg="mod">
          <ac:chgData name="지혜 박" userId="c20b8471fb2877f5" providerId="LiveId" clId="{CDC0977D-A9F0-4FFE-8A53-1D84ADF1AC88}" dt="2024-06-26T09:22:25.628" v="203" actId="20577"/>
          <ac:spMkLst>
            <pc:docMk/>
            <pc:sldMk cId="0" sldId="271"/>
            <ac:spMk id="4" creationId="{00000000-0000-0000-0000-000000000000}"/>
          </ac:spMkLst>
        </pc:spChg>
      </pc:sldChg>
      <pc:sldChg chg="modSp mod">
        <pc:chgData name="지혜 박" userId="c20b8471fb2877f5" providerId="LiveId" clId="{CDC0977D-A9F0-4FFE-8A53-1D84ADF1AC88}" dt="2024-06-26T09:33:05.925" v="327" actId="2711"/>
        <pc:sldMkLst>
          <pc:docMk/>
          <pc:sldMk cId="0" sldId="272"/>
        </pc:sldMkLst>
        <pc:spChg chg="mod">
          <ac:chgData name="지혜 박" userId="c20b8471fb2877f5" providerId="LiveId" clId="{CDC0977D-A9F0-4FFE-8A53-1D84ADF1AC88}" dt="2024-06-26T09:33:05.925" v="327" actId="2711"/>
          <ac:spMkLst>
            <pc:docMk/>
            <pc:sldMk cId="0" sldId="272"/>
            <ac:spMk id="3" creationId="{00000000-0000-0000-0000-000000000000}"/>
          </ac:spMkLst>
        </pc:spChg>
      </pc:sldChg>
      <pc:sldChg chg="modSp mod">
        <pc:chgData name="지혜 박" userId="c20b8471fb2877f5" providerId="LiveId" clId="{CDC0977D-A9F0-4FFE-8A53-1D84ADF1AC88}" dt="2024-06-26T09:33:10.924" v="328" actId="2711"/>
        <pc:sldMkLst>
          <pc:docMk/>
          <pc:sldMk cId="0" sldId="273"/>
        </pc:sldMkLst>
        <pc:spChg chg="mod">
          <ac:chgData name="지혜 박" userId="c20b8471fb2877f5" providerId="LiveId" clId="{CDC0977D-A9F0-4FFE-8A53-1D84ADF1AC88}" dt="2024-06-26T09:33:10.924" v="328" actId="2711"/>
          <ac:spMkLst>
            <pc:docMk/>
            <pc:sldMk cId="0" sldId="273"/>
            <ac:spMk id="3" creationId="{00000000-0000-0000-0000-000000000000}"/>
          </ac:spMkLst>
        </pc:spChg>
        <pc:spChg chg="mod">
          <ac:chgData name="지혜 박" userId="c20b8471fb2877f5" providerId="LiveId" clId="{CDC0977D-A9F0-4FFE-8A53-1D84ADF1AC88}" dt="2024-06-26T09:23:08.440" v="225" actId="20577"/>
          <ac:spMkLst>
            <pc:docMk/>
            <pc:sldMk cId="0" sldId="273"/>
            <ac:spMk id="4" creationId="{00000000-0000-0000-0000-000000000000}"/>
          </ac:spMkLst>
        </pc:spChg>
      </pc:sldChg>
      <pc:sldChg chg="modSp mod">
        <pc:chgData name="지혜 박" userId="c20b8471fb2877f5" providerId="LiveId" clId="{CDC0977D-A9F0-4FFE-8A53-1D84ADF1AC88}" dt="2024-06-26T09:33:16.187" v="329" actId="2711"/>
        <pc:sldMkLst>
          <pc:docMk/>
          <pc:sldMk cId="0" sldId="274"/>
        </pc:sldMkLst>
        <pc:spChg chg="mod">
          <ac:chgData name="지혜 박" userId="c20b8471fb2877f5" providerId="LiveId" clId="{CDC0977D-A9F0-4FFE-8A53-1D84ADF1AC88}" dt="2024-06-26T09:33:16.187" v="329" actId="2711"/>
          <ac:spMkLst>
            <pc:docMk/>
            <pc:sldMk cId="0" sldId="274"/>
            <ac:spMk id="3" creationId="{00000000-0000-0000-0000-000000000000}"/>
          </ac:spMkLst>
        </pc:spChg>
        <pc:spChg chg="mod">
          <ac:chgData name="지혜 박" userId="c20b8471fb2877f5" providerId="LiveId" clId="{CDC0977D-A9F0-4FFE-8A53-1D84ADF1AC88}" dt="2024-06-26T09:23:40.523" v="243" actId="20577"/>
          <ac:spMkLst>
            <pc:docMk/>
            <pc:sldMk cId="0" sldId="274"/>
            <ac:spMk id="4" creationId="{00000000-0000-0000-0000-000000000000}"/>
          </ac:spMkLst>
        </pc:spChg>
      </pc:sldChg>
      <pc:sldChg chg="modSp mod">
        <pc:chgData name="지혜 박" userId="c20b8471fb2877f5" providerId="LiveId" clId="{CDC0977D-A9F0-4FFE-8A53-1D84ADF1AC88}" dt="2024-06-26T09:33:21.714" v="330" actId="2711"/>
        <pc:sldMkLst>
          <pc:docMk/>
          <pc:sldMk cId="0" sldId="275"/>
        </pc:sldMkLst>
        <pc:spChg chg="mod">
          <ac:chgData name="지혜 박" userId="c20b8471fb2877f5" providerId="LiveId" clId="{CDC0977D-A9F0-4FFE-8A53-1D84ADF1AC88}" dt="2024-06-26T09:33:21.714" v="330" actId="2711"/>
          <ac:spMkLst>
            <pc:docMk/>
            <pc:sldMk cId="0" sldId="275"/>
            <ac:spMk id="3" creationId="{00000000-0000-0000-0000-000000000000}"/>
          </ac:spMkLst>
        </pc:spChg>
        <pc:spChg chg="mod">
          <ac:chgData name="지혜 박" userId="c20b8471fb2877f5" providerId="LiveId" clId="{CDC0977D-A9F0-4FFE-8A53-1D84ADF1AC88}" dt="2024-06-26T09:23:54.898" v="251" actId="20577"/>
          <ac:spMkLst>
            <pc:docMk/>
            <pc:sldMk cId="0" sldId="275"/>
            <ac:spMk id="4" creationId="{00000000-0000-0000-0000-000000000000}"/>
          </ac:spMkLst>
        </pc:spChg>
      </pc:sldChg>
      <pc:sldChg chg="modSp mod">
        <pc:chgData name="지혜 박" userId="c20b8471fb2877f5" providerId="LiveId" clId="{CDC0977D-A9F0-4FFE-8A53-1D84ADF1AC88}" dt="2024-06-26T09:33:27.484" v="331" actId="2711"/>
        <pc:sldMkLst>
          <pc:docMk/>
          <pc:sldMk cId="0" sldId="276"/>
        </pc:sldMkLst>
        <pc:spChg chg="mod">
          <ac:chgData name="지혜 박" userId="c20b8471fb2877f5" providerId="LiveId" clId="{CDC0977D-A9F0-4FFE-8A53-1D84ADF1AC88}" dt="2024-06-26T09:33:27.484" v="331" actId="2711"/>
          <ac:spMkLst>
            <pc:docMk/>
            <pc:sldMk cId="0" sldId="276"/>
            <ac:spMk id="3" creationId="{00000000-0000-0000-0000-000000000000}"/>
          </ac:spMkLst>
        </pc:spChg>
        <pc:spChg chg="mod">
          <ac:chgData name="지혜 박" userId="c20b8471fb2877f5" providerId="LiveId" clId="{CDC0977D-A9F0-4FFE-8A53-1D84ADF1AC88}" dt="2024-06-26T09:24:10.591" v="262" actId="20577"/>
          <ac:spMkLst>
            <pc:docMk/>
            <pc:sldMk cId="0" sldId="276"/>
            <ac:spMk id="4" creationId="{00000000-0000-0000-0000-000000000000}"/>
          </ac:spMkLst>
        </pc:spChg>
      </pc:sldChg>
      <pc:sldChg chg="modSp mod">
        <pc:chgData name="지혜 박" userId="c20b8471fb2877f5" providerId="LiveId" clId="{CDC0977D-A9F0-4FFE-8A53-1D84ADF1AC88}" dt="2024-06-26T09:33:32.844" v="332" actId="2711"/>
        <pc:sldMkLst>
          <pc:docMk/>
          <pc:sldMk cId="0" sldId="277"/>
        </pc:sldMkLst>
        <pc:spChg chg="mod">
          <ac:chgData name="지혜 박" userId="c20b8471fb2877f5" providerId="LiveId" clId="{CDC0977D-A9F0-4FFE-8A53-1D84ADF1AC88}" dt="2024-06-26T09:33:32.844" v="332" actId="2711"/>
          <ac:spMkLst>
            <pc:docMk/>
            <pc:sldMk cId="0" sldId="277"/>
            <ac:spMk id="3" creationId="{00000000-0000-0000-0000-000000000000}"/>
          </ac:spMkLst>
        </pc:spChg>
        <pc:spChg chg="mod">
          <ac:chgData name="지혜 박" userId="c20b8471fb2877f5" providerId="LiveId" clId="{CDC0977D-A9F0-4FFE-8A53-1D84ADF1AC88}" dt="2024-06-26T09:24:30.237" v="274" actId="20577"/>
          <ac:spMkLst>
            <pc:docMk/>
            <pc:sldMk cId="0" sldId="277"/>
            <ac:spMk id="4" creationId="{00000000-0000-0000-0000-000000000000}"/>
          </ac:spMkLst>
        </pc:spChg>
      </pc:sldChg>
      <pc:sldChg chg="modSp mod">
        <pc:chgData name="지혜 박" userId="c20b8471fb2877f5" providerId="LiveId" clId="{CDC0977D-A9F0-4FFE-8A53-1D84ADF1AC88}" dt="2024-06-26T09:33:39.586" v="333" actId="2711"/>
        <pc:sldMkLst>
          <pc:docMk/>
          <pc:sldMk cId="0" sldId="278"/>
        </pc:sldMkLst>
        <pc:spChg chg="mod">
          <ac:chgData name="지혜 박" userId="c20b8471fb2877f5" providerId="LiveId" clId="{CDC0977D-A9F0-4FFE-8A53-1D84ADF1AC88}" dt="2024-06-26T09:33:39.586" v="333" actId="2711"/>
          <ac:spMkLst>
            <pc:docMk/>
            <pc:sldMk cId="0" sldId="278"/>
            <ac:spMk id="3" creationId="{00000000-0000-0000-0000-000000000000}"/>
          </ac:spMkLst>
        </pc:spChg>
        <pc:spChg chg="mod">
          <ac:chgData name="지혜 박" userId="c20b8471fb2877f5" providerId="LiveId" clId="{CDC0977D-A9F0-4FFE-8A53-1D84ADF1AC88}" dt="2024-06-26T09:24:45.837" v="284" actId="20577"/>
          <ac:spMkLst>
            <pc:docMk/>
            <pc:sldMk cId="0" sldId="278"/>
            <ac:spMk id="4" creationId="{00000000-0000-0000-0000-000000000000}"/>
          </ac:spMkLst>
        </pc:spChg>
      </pc:sldChg>
      <pc:sldChg chg="modSp mod">
        <pc:chgData name="지혜 박" userId="c20b8471fb2877f5" providerId="LiveId" clId="{CDC0977D-A9F0-4FFE-8A53-1D84ADF1AC88}" dt="2024-06-26T09:33:44.903" v="334" actId="2711"/>
        <pc:sldMkLst>
          <pc:docMk/>
          <pc:sldMk cId="0" sldId="279"/>
        </pc:sldMkLst>
        <pc:spChg chg="mod">
          <ac:chgData name="지혜 박" userId="c20b8471fb2877f5" providerId="LiveId" clId="{CDC0977D-A9F0-4FFE-8A53-1D84ADF1AC88}" dt="2024-06-26T09:33:44.903" v="334" actId="2711"/>
          <ac:spMkLst>
            <pc:docMk/>
            <pc:sldMk cId="0" sldId="279"/>
            <ac:spMk id="3" creationId="{00000000-0000-0000-0000-000000000000}"/>
          </ac:spMkLst>
        </pc:spChg>
        <pc:spChg chg="mod">
          <ac:chgData name="지혜 박" userId="c20b8471fb2877f5" providerId="LiveId" clId="{CDC0977D-A9F0-4FFE-8A53-1D84ADF1AC88}" dt="2024-06-26T09:25:06.232" v="295" actId="20577"/>
          <ac:spMkLst>
            <pc:docMk/>
            <pc:sldMk cId="0" sldId="279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2024-06-26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2024-06-26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2024-06-26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2024-06-26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2024-06-26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2024-06-26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2024-06-26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2024-06-26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2024-06-26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2024-06-26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2024-06-26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2024-06-26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2024-06-26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7655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1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눈의 아들 여호수아는 </a:t>
            </a:r>
            <a:r>
              <a:rPr lang="ko-KR" altLang="en-US" dirty="0" err="1">
                <a:latin typeface="나눔고딕" pitchFamily="2" charset="-127"/>
                <a:ea typeface="나눔고딕" pitchFamily="2" charset="-127"/>
              </a:rPr>
              <a:t>싯딤에서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 두 정탐꾼을 은밀히 보내며 말했습니다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“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가서 그 땅을 살펴보고 와라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 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특히 </a:t>
            </a:r>
            <a:r>
              <a:rPr lang="ko-KR" altLang="en-US" dirty="0" err="1">
                <a:latin typeface="나눔고딕" pitchFamily="2" charset="-127"/>
                <a:ea typeface="나눔고딕" pitchFamily="2" charset="-127"/>
              </a:rPr>
              <a:t>여리고를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 눈여겨보아라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.”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그리하여 두 정탐꾼이 가서 라합이라는 창녀의 집에 들어가 거기 묵게 됐습니다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200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Joshua son of Nun secretly sent two spies from </a:t>
            </a:r>
            <a:r>
              <a:rPr dirty="0" err="1"/>
              <a:t>Shittim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"Go, look over the land," he said, "especially Jericho."</a:t>
            </a:r>
            <a:r>
              <a:rPr lang="en-US" dirty="0"/>
              <a:t> </a:t>
            </a:r>
            <a:r>
              <a:rPr dirty="0"/>
              <a:t>So they went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entered the house of a prostitute named Rahab and stayed there.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2437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10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당신들이 이집트에서 나올 때 여호와께서 당신들을 위해</a:t>
            </a:r>
            <a:endParaRPr lang="en-US" altLang="ko-KR" dirty="0">
              <a:latin typeface="나눔고딕" pitchFamily="2" charset="-127"/>
              <a:ea typeface="나눔고딕" pitchFamily="2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어떻게 홍해의 물을 말리셨는지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, 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당신들이 </a:t>
            </a:r>
            <a:r>
              <a:rPr lang="ko-KR" altLang="en-US" dirty="0" err="1">
                <a:latin typeface="나눔고딕" pitchFamily="2" charset="-127"/>
                <a:ea typeface="나눔고딕" pitchFamily="2" charset="-127"/>
              </a:rPr>
              <a:t>요단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 강 건너편 </a:t>
            </a:r>
            <a:r>
              <a:rPr lang="ko-KR" altLang="en-US" dirty="0" err="1">
                <a:latin typeface="나눔고딕" pitchFamily="2" charset="-127"/>
                <a:ea typeface="나눔고딕" pitchFamily="2" charset="-127"/>
              </a:rPr>
              <a:t>아모리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 사람의</a:t>
            </a:r>
            <a:endParaRPr lang="en-US" altLang="ko-KR" dirty="0">
              <a:latin typeface="나눔고딕" pitchFamily="2" charset="-127"/>
              <a:ea typeface="나눔고딕" pitchFamily="2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두 왕 </a:t>
            </a:r>
            <a:r>
              <a:rPr lang="ko-KR" altLang="en-US" dirty="0" err="1">
                <a:latin typeface="나눔고딕" pitchFamily="2" charset="-127"/>
                <a:ea typeface="나눔고딕" pitchFamily="2" charset="-127"/>
              </a:rPr>
              <a:t>시혼과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 옥을 어떻게 </a:t>
            </a:r>
            <a:r>
              <a:rPr lang="ko-KR" altLang="en-US" dirty="0" err="1">
                <a:latin typeface="나눔고딕" pitchFamily="2" charset="-127"/>
                <a:ea typeface="나눔고딕" pitchFamily="2" charset="-127"/>
              </a:rPr>
              <a:t>진멸시켰는지에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 대해 우리가 들었습니다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5967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 have heard how the LORD dried up the water of the Red Sea for you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you came out of Egypt, and what you did to </a:t>
            </a:r>
            <a:r>
              <a:rPr dirty="0" err="1"/>
              <a:t>Sihon</a:t>
            </a:r>
            <a:r>
              <a:rPr dirty="0"/>
              <a:t> and Og, the two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kings of the Amorites east of the Jordan, whom you completely destroyed.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7416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11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우리는 그 소식을 듣자마자 마음이 다 </a:t>
            </a:r>
            <a:r>
              <a:rPr lang="ko-KR" altLang="en-US" dirty="0" err="1">
                <a:latin typeface="나눔고딕" pitchFamily="2" charset="-127"/>
                <a:ea typeface="나눔고딕" pitchFamily="2" charset="-127"/>
              </a:rPr>
              <a:t>녹아내렸고</a:t>
            </a:r>
            <a:endParaRPr lang="en-US" altLang="ko-KR" dirty="0">
              <a:latin typeface="나눔고딕" pitchFamily="2" charset="-127"/>
              <a:ea typeface="나눔고딕" pitchFamily="2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당신들 때문에 모두 용기를 잃었습니다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 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당신들의 하나님 여호와는</a:t>
            </a:r>
            <a:endParaRPr lang="en-US" altLang="ko-KR" dirty="0">
              <a:latin typeface="나눔고딕" pitchFamily="2" charset="-127"/>
              <a:ea typeface="나눔고딕" pitchFamily="2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위로는 하늘과 아래로는 땅의 하나님이시기 때문입니다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822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we heard of it, our hearts melted and everyone's courage failed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of you, for the LORD your God is God in heaven above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on the earth below.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56364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12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이제 여호와를 두고 내게 맹세해 주십시오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내가 당신들에게 자비를 베풀었으니</a:t>
            </a:r>
            <a:endParaRPr lang="en-US" altLang="ko-KR" dirty="0">
              <a:latin typeface="나눔고딕" pitchFamily="2" charset="-127"/>
              <a:ea typeface="나눔고딕" pitchFamily="2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당신들도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내 아버지의 집에 자비를 베풀어 주십시오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그리고 내게 확실한 징표를 주십시오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3631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then, please swear to me by the LORD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you will show kindness to my family,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I have shown kindness to you. Give me a sure sign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4084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13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내 부모와 내 형제자매들의 목숨을 살려 주고</a:t>
            </a:r>
            <a:endParaRPr lang="en-US" altLang="ko-KR" dirty="0">
              <a:latin typeface="나눔고딕" pitchFamily="2" charset="-127"/>
              <a:ea typeface="나눔고딕" pitchFamily="2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그들이 가진 모든 것을 지켜 주며</a:t>
            </a:r>
            <a:endParaRPr lang="en-US" altLang="ko-KR" dirty="0">
              <a:latin typeface="나눔고딕" pitchFamily="2" charset="-127"/>
              <a:ea typeface="나눔고딕" pitchFamily="2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당신들이 우리 생명을 죽음에서 구원해 주시기 바랍니다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5387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you will spare the lives of my father and mother, my brothers</a:t>
            </a:r>
            <a:r>
              <a:rPr lang="ko-KR" altLang="en-US" dirty="0"/>
              <a:t> </a:t>
            </a:r>
            <a:r>
              <a:rPr dirty="0"/>
              <a:t>and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sisters,</a:t>
            </a:r>
            <a:r>
              <a:rPr lang="en-US" dirty="0"/>
              <a:t> and all who belong to them, and that you will save us from death."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54320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14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그러자 정탐꾼들이 </a:t>
            </a:r>
            <a:r>
              <a:rPr lang="ko-KR" altLang="en-US" dirty="0" err="1">
                <a:latin typeface="나눔고딕" pitchFamily="2" charset="-127"/>
                <a:ea typeface="나눔고딕" pitchFamily="2" charset="-127"/>
              </a:rPr>
              <a:t>라합에게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 대답했습니다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“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당신이 우리의 이 일을 발설하지 않는다면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우리가 목숨을 걸고</a:t>
            </a:r>
            <a:endParaRPr lang="en-US" altLang="ko-KR" dirty="0">
              <a:latin typeface="나눔고딕" pitchFamily="2" charset="-127"/>
              <a:ea typeface="나눔고딕" pitchFamily="2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당신의 목숨을 대신할 것이며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여호와께서 이 땅을 우리에게 주실 때</a:t>
            </a:r>
            <a:endParaRPr lang="en-US" altLang="ko-KR" dirty="0">
              <a:latin typeface="나눔고딕" pitchFamily="2" charset="-127"/>
              <a:ea typeface="나눔고딕" pitchFamily="2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우리가 당신을 자비롭고 진실하게 대할 </a:t>
            </a:r>
            <a:r>
              <a:rPr lang="ko-KR" altLang="en-US" dirty="0" err="1">
                <a:latin typeface="나눔고딕" pitchFamily="2" charset="-127"/>
                <a:ea typeface="나눔고딕" pitchFamily="2" charset="-127"/>
              </a:rPr>
              <a:t>것이오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4992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"Our lives for your lives!" the men assured her.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"If you don't tell what we are doing,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 will treat you kindly and faithfully when the LORD gives us the land."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70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15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그러자 </a:t>
            </a:r>
            <a:r>
              <a:rPr lang="ko-KR" altLang="en-US" dirty="0" err="1">
                <a:latin typeface="나눔고딕" pitchFamily="2" charset="-127"/>
                <a:ea typeface="나눔고딕" pitchFamily="2" charset="-127"/>
              </a:rPr>
              <a:t>라합은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 창문으로 해서 그들을 밧줄에 달아 내렸습니다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 err="1">
                <a:latin typeface="나눔고딕" pitchFamily="2" charset="-127"/>
                <a:ea typeface="나눔고딕" pitchFamily="2" charset="-127"/>
              </a:rPr>
              <a:t>라합의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 집이 성벽 위에 있어서 성벽 위에 살았던 것입니다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245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she let them down by a rope through the window,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house she lived in was part of the city wall.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1298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16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그러고 나서 </a:t>
            </a:r>
            <a:r>
              <a:rPr lang="ko-KR" altLang="en-US" dirty="0" err="1">
                <a:latin typeface="나눔고딕" pitchFamily="2" charset="-127"/>
                <a:ea typeface="나눔고딕" pitchFamily="2" charset="-127"/>
              </a:rPr>
              <a:t>라합이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 정탐꾼들에게 말했습니다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“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산속으로 들어가서 추격자들과 마주치지 않게 하십시오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거기에서 추격자들이 돌아갈 때까지 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3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일 동안 숨어 있다가</a:t>
            </a:r>
            <a:endParaRPr lang="en-US" altLang="ko-KR" dirty="0">
              <a:latin typeface="나눔고딕" pitchFamily="2" charset="-127"/>
              <a:ea typeface="나눔고딕" pitchFamily="2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그 후에 당신들의 길을 가시면 됩니다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0111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she had said to them, "Go to the hills so the pursuers will not find you.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Hide yourselves there three days until they return, and then go on your way."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776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17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그 사람들이 </a:t>
            </a:r>
            <a:r>
              <a:rPr lang="ko-KR" altLang="en-US" dirty="0" err="1">
                <a:latin typeface="나눔고딕" pitchFamily="2" charset="-127"/>
                <a:ea typeface="나눔고딕" pitchFamily="2" charset="-127"/>
              </a:rPr>
              <a:t>라합에게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 말했습니다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“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당신이 우리와 맺은 이 맹세를 우리가 지키는 데는 조건이 있소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men said to her, "This oath you made us swear will not be binding on us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2136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18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우리가 이 땅에 들어올 때 우리를 내려 보낸 이 창문에</a:t>
            </a:r>
            <a:endParaRPr lang="en-US" altLang="ko-KR" dirty="0">
              <a:latin typeface="나눔고딕" pitchFamily="2" charset="-127"/>
              <a:ea typeface="나눔고딕" pitchFamily="2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붉은 줄을 매어 놓아야 할 </a:t>
            </a:r>
            <a:r>
              <a:rPr lang="ko-KR" altLang="en-US" dirty="0" err="1">
                <a:latin typeface="나눔고딕" pitchFamily="2" charset="-127"/>
                <a:ea typeface="나눔고딕" pitchFamily="2" charset="-127"/>
              </a:rPr>
              <a:t>것이오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또 당신 부모와 당신의 형제자매와 당신 아버지 집안 모두를</a:t>
            </a:r>
            <a:endParaRPr lang="en-US" altLang="ko-KR" dirty="0">
              <a:latin typeface="나눔고딕" pitchFamily="2" charset="-127"/>
              <a:ea typeface="나눔고딕" pitchFamily="2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당신 집으로 데려다 놓아야 할 </a:t>
            </a:r>
            <a:r>
              <a:rPr lang="ko-KR" altLang="en-US" dirty="0" err="1">
                <a:latin typeface="나눔고딕" pitchFamily="2" charset="-127"/>
                <a:ea typeface="나눔고딕" pitchFamily="2" charset="-127"/>
              </a:rPr>
              <a:t>것이오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3003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unless, when we enter the land, you have tied this scarlet cord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window through which you let us down,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unless you have brought your father and mother,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brothers and all your family into your house.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2136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19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만약 누구든 당신의 집 문을 나서 거리로 나가면</a:t>
            </a:r>
            <a:endParaRPr lang="en-US" altLang="ko-KR" dirty="0">
              <a:latin typeface="나눔고딕" pitchFamily="2" charset="-127"/>
              <a:ea typeface="나눔고딕" pitchFamily="2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그의 피가 그 머리로 돌아갈 것이고 우리는 책임이 없겠지만</a:t>
            </a:r>
            <a:endParaRPr lang="en-US" altLang="ko-KR" dirty="0">
              <a:latin typeface="나눔고딕" pitchFamily="2" charset="-127"/>
              <a:ea typeface="나눔고딕" pitchFamily="2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누구든 당신과 함께 집안에 있는 사람에게 누군가 손을 대면</a:t>
            </a:r>
            <a:endParaRPr lang="en-US" altLang="ko-KR" dirty="0">
              <a:latin typeface="나눔고딕" pitchFamily="2" charset="-127"/>
              <a:ea typeface="나눔고딕" pitchFamily="2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그 피가 우리 머리로 돌아올 </a:t>
            </a:r>
            <a:r>
              <a:rPr lang="ko-KR" altLang="en-US" dirty="0" err="1">
                <a:latin typeface="나눔고딕" pitchFamily="2" charset="-127"/>
                <a:ea typeface="나눔고딕" pitchFamily="2" charset="-127"/>
              </a:rPr>
              <a:t>것이오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0660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anyone goes outside your house into the street,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blood will be on his own head; we will not be responsible.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for anyone who is in the house with you,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blood will be on our head if a hand is laid on him.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3689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2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그런데 여리고 왕에게 이런 말이 들려왔습니다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“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보십시오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! 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이스라엘 자손 몇 사람이</a:t>
            </a:r>
            <a:endParaRPr lang="en-US" altLang="ko-KR" dirty="0">
              <a:latin typeface="나눔고딕" pitchFamily="2" charset="-127"/>
              <a:ea typeface="나눔고딕" pitchFamily="2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이 땅을 몰래 샅샅이 살피러 오늘 밤 여기에 왔습니다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1540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king of Jericho was told,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"Look! Some of the Israelites have come here tonight to spy out the land."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752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20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그러나 만일 당신이 우리의 이 말을 발설하면</a:t>
            </a:r>
            <a:endParaRPr lang="en-US" altLang="ko-KR" dirty="0">
              <a:latin typeface="나눔고딕" pitchFamily="2" charset="-127"/>
              <a:ea typeface="나눔고딕" pitchFamily="2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당신이 우리와 맺은 맹세에서 우리는 책임이 </a:t>
            </a:r>
            <a:r>
              <a:rPr lang="ko-KR" altLang="en-US" dirty="0" err="1">
                <a:latin typeface="나눔고딕" pitchFamily="2" charset="-127"/>
                <a:ea typeface="나눔고딕" pitchFamily="2" charset="-127"/>
              </a:rPr>
              <a:t>없소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9770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if you tell what we are doing,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 will be released from the oath you made us swear."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2471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21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 err="1">
                <a:latin typeface="나눔고딕" pitchFamily="2" charset="-127"/>
                <a:ea typeface="나눔고딕" pitchFamily="2" charset="-127"/>
              </a:rPr>
              <a:t>라합이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 대답했습니다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 “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좋습니다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 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당신들의 </a:t>
            </a:r>
            <a:r>
              <a:rPr lang="ko-KR" altLang="en-US" dirty="0" err="1">
                <a:latin typeface="나눔고딕" pitchFamily="2" charset="-127"/>
                <a:ea typeface="나눔고딕" pitchFamily="2" charset="-127"/>
              </a:rPr>
              <a:t>말대로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 하겠습니다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.”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이렇게 </a:t>
            </a:r>
            <a:r>
              <a:rPr lang="ko-KR" altLang="en-US" dirty="0" err="1">
                <a:latin typeface="나눔고딕" pitchFamily="2" charset="-127"/>
                <a:ea typeface="나눔고딕" pitchFamily="2" charset="-127"/>
              </a:rPr>
              <a:t>라합은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 그들을 보냈고 그들은 길을 나섰습니다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그러고는 창문에 붉은 줄을 매어 놓았습니다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844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"Agreed," she replied. "Let it be as you say."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she sent them away and they departed.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she tied the scarlet cord in the window.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6011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22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정탐꾼들은 떠나 산속으로 들어가</a:t>
            </a:r>
            <a:endParaRPr lang="en-US" altLang="ko-KR" dirty="0">
              <a:latin typeface="나눔고딕" pitchFamily="2" charset="-127"/>
              <a:ea typeface="나눔고딕" pitchFamily="2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거기에서 추격해 오는 사람들이 돌아갈 때까지 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3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일을 머물렀습니다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쫓는 사람들이 그 길을 따라 샅샅이 뒤졌지만 끝내 찾지 못했습니다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090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they left, they went into the hills and stayed there three days,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until the pursuers had searched all along the road and returned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without finding them.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741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23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그제야 그 두 사람은 돌이켜 산에서 내려와 강을 건너서</a:t>
            </a:r>
            <a:endParaRPr lang="en-US" altLang="ko-KR" dirty="0">
              <a:latin typeface="나눔고딕" pitchFamily="2" charset="-127"/>
              <a:ea typeface="나눔고딕" pitchFamily="2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눈의 아들 여호수아에게 와서 있었던 일들을 낱낱이 보고했습니다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2758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two men started back. They went down out of the hills,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forded the river and came to Joshua son of Nun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told him everything that had happened to them.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9303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24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그들이 여호수아에게 말했습니다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“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여호와께서 진실로 이 온 땅을 우리 손에 주셨습니다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모든 백성들이 우리 때문에 두려워서 간담이 </a:t>
            </a:r>
            <a:r>
              <a:rPr lang="ko-KR" altLang="en-US" dirty="0" err="1">
                <a:latin typeface="나눔고딕" pitchFamily="2" charset="-127"/>
                <a:ea typeface="나눔고딕" pitchFamily="2" charset="-127"/>
              </a:rPr>
              <a:t>서늘해져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 있습니다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.”</a:t>
            </a:r>
            <a:endParaRPr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0895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said to Joshua, "The LORD has surely given the whole land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into our hands; all the people are melting in fear because of us."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8126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3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그러자 여리고 왕은 </a:t>
            </a:r>
            <a:r>
              <a:rPr lang="ko-KR" altLang="en-US" dirty="0" err="1">
                <a:latin typeface="나눔고딕" pitchFamily="2" charset="-127"/>
                <a:ea typeface="나눔고딕" pitchFamily="2" charset="-127"/>
              </a:rPr>
              <a:t>라합에게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 전갈을 보냈습니다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“</a:t>
            </a:r>
            <a:r>
              <a:rPr lang="ko-KR" altLang="en-US" dirty="0" err="1">
                <a:latin typeface="나눔고딕" pitchFamily="2" charset="-127"/>
                <a:ea typeface="나눔고딕" pitchFamily="2" charset="-127"/>
              </a:rPr>
              <a:t>네게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 온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, 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네 집에 들어온 사람들을 끌어내어라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그들이 이 땅을 몰래 살피러 왔기 때문이다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579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 king of Jericho sent this message to Rahab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"Bring out the men who came to you and entered your house,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they have come to spy out the whole land."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038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4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그러나 그 여자는 그 두 사람을 벌써 숨겨 놓고는 말했습니다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“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그렇습니다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 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그 사람들이 내게 왔습니다만 그들이 어디에서 왔는지 몰랐습니다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8828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woman had taken the two men and hidden </a:t>
            </a:r>
            <a:r>
              <a:rPr dirty="0" err="1"/>
              <a:t>them.She</a:t>
            </a:r>
            <a:r>
              <a:rPr dirty="0"/>
              <a:t> said,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"Yes, the men came to me, but I did not know where they had come from.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7294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5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그리고 날이 어두워져 성문을 닫을 때 그 사람들은 집을 떠났습니다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그들이 어느 방향으로 갔는지 난 모릅니다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그러므로 어서 그들을 추격해 보십시오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그러면 그들을 따라잡을 수 있을지도 모릅니다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116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dusk, when it was time to close the city gate,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men left. I don't know which way they went.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Go after them quickly. You may catch up with them."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33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6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그러나 사실 </a:t>
            </a:r>
            <a:r>
              <a:rPr lang="ko-KR" altLang="en-US" dirty="0" err="1">
                <a:latin typeface="나눔고딕" pitchFamily="2" charset="-127"/>
                <a:ea typeface="나눔고딕" pitchFamily="2" charset="-127"/>
              </a:rPr>
              <a:t>라합은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 정탐꾼들을 지붕 위로 </a:t>
            </a:r>
            <a:r>
              <a:rPr lang="ko-KR" altLang="en-US" dirty="0" err="1">
                <a:latin typeface="나눔고딕" pitchFamily="2" charset="-127"/>
                <a:ea typeface="나눔고딕" pitchFamily="2" charset="-127"/>
              </a:rPr>
              <a:t>데려다가</a:t>
            </a:r>
            <a:endParaRPr lang="en-US" altLang="ko-KR" dirty="0">
              <a:latin typeface="나눔고딕" pitchFamily="2" charset="-127"/>
              <a:ea typeface="나눔고딕" pitchFamily="2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지붕 위에 널어놓은 아마 줄기 밑에 숨겼습니다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3716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she had taken them up to the roof and hidden them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under the stalks of flax she had laid out on the roof.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7614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7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그리하여 그 사람들은</a:t>
            </a:r>
            <a:endParaRPr lang="en-US" altLang="ko-KR" dirty="0">
              <a:latin typeface="나눔고딕" pitchFamily="2" charset="-127"/>
              <a:ea typeface="나눔고딕" pitchFamily="2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 err="1">
                <a:latin typeface="나눔고딕" pitchFamily="2" charset="-127"/>
                <a:ea typeface="나눔고딕" pitchFamily="2" charset="-127"/>
              </a:rPr>
              <a:t>요단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 강 나루로 통하는 길을 따라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정탐꾼들을 추격했습니다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정탐꾼들을 쫓아 추격하던 사람들이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나가자마자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성문이 닫혔습니다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354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 men set out in pursuit of the spies on the road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leads to the fords of the Jordan,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as soon as the pursuers had gone out, the gate was shut.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2703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8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정탐꾼들이 잠자리에 눕기 전에 </a:t>
            </a:r>
            <a:r>
              <a:rPr lang="ko-KR" altLang="en-US" dirty="0" err="1">
                <a:latin typeface="나눔고딕" pitchFamily="2" charset="-127"/>
                <a:ea typeface="나눔고딕" pitchFamily="2" charset="-127"/>
              </a:rPr>
              <a:t>라합이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 지붕 위로 올라가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Before the spies lay down for the night, she went up on the roof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54320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9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그들에게 말했습니다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“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나는 여호와께서 이 땅을 당신들에게 주신 것을 알고 있습니다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당신들에 대한 두려움이 우리를 급습해 이 땅에 사는 모든 사람들이</a:t>
            </a:r>
            <a:endParaRPr lang="en-US" altLang="ko-KR" dirty="0">
              <a:latin typeface="나눔고딕" pitchFamily="2" charset="-127"/>
              <a:ea typeface="나눔고딕" pitchFamily="2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당신들 때문에 간담이 </a:t>
            </a:r>
            <a:r>
              <a:rPr lang="ko-KR" altLang="en-US" dirty="0" err="1">
                <a:latin typeface="나눔고딕" pitchFamily="2" charset="-127"/>
                <a:ea typeface="나눔고딕" pitchFamily="2" charset="-127"/>
              </a:rPr>
              <a:t>서늘해져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 있습니다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9306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said to them, "I know that the LORD has given this land to you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that a great fear of you has fallen on us,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all who live in this country are melting in fear because of you.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1522</Words>
  <Application>Microsoft Office PowerPoint</Application>
  <PresentationFormat>와이드스크린</PresentationFormat>
  <Paragraphs>181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지혜 박</cp:lastModifiedBy>
  <cp:revision>132</cp:revision>
  <dcterms:created xsi:type="dcterms:W3CDTF">2019-02-17T10:11:46Z</dcterms:created>
  <dcterms:modified xsi:type="dcterms:W3CDTF">2024-06-26T09:33:46Z</dcterms:modified>
</cp:coreProperties>
</file>