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여호수아 Joshua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여호와께서 여호수아에게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Joshua: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“이스라엘 백성들에게 내가 모세를 통해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지시한 도피성들을 지정하라고 말하여라.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"Tell the Israelites to designate the cities of refuge,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I instructed you through Moses,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그래서 뜻하지 않게 실수로 살인한 자가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그곳으로 피신해 피로 복수하려는 사람으로부터 보호받게 하여라.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anyone who kills a person accidentally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unintentionally may flee there and find protection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from the avenger of blood.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그가 이 도피성 가운데 하나로 피신하면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그는 그 성문 입구에 서서 그 성의 장로들 앞에서 자기 사건을 진술해야 한다.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그러면 그들은 그를 그 성으로 들이고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그에게 살 곳을 주어 그들 가운데 살게 할 것이다.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"When he flees to one of these cities,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is to stand in the entrance of the city gate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state his case before the elders of that city.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Then they are to admit him into their city and give him a place to live with them.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만약 피로 복수하는 사람이 그를 쫓아오더라도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그에게 그 피의자를 내주어서는 안 된다.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그가 어떻게 하다가 우연히 죽인 것이지 전부터 미워서 죽인 것이 아니기 때문이다.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the avenger of blood pursues him,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they must not surrender the one accused,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he killed his neighbor unintentionally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without malice aforethought.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그는 심판하는 회중 앞에 설 때까지나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당시의 대제사장이 죽을 때까지 그 성에서 살아야 할 것이다.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후에야 그는 자기 성으로, 곧 그 도망쳐 나온 자기 집으로 돌아갈 수 있다.”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is to stay in that city until he has stood trial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before the assembly and until the death of the high priest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is serving at that time.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Then he may go back to his own home in the town from which he fled."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그리하여 그들은 납달리 산지의 갈릴리 게데스, 에브라임 산지의 세겜,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유다 산지의 기럇 아르바, 곧 헤브론을 지정했습니다.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they set apart Kedesh in Galilee in the hill country of Naphtali,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Shechem in the hill country of Ephraim, and Kiriath Arba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(that is, Hebron) in the hill country of Judah.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여리고의 요단 동쪽에는 르우벤 지파의 평지 광야의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베셀, 갓 지파의 길르앗라못, 므낫세 지파의 바산 골란을 지정했습니다.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 the east side of the Jordan of Jericho they designated Bezer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desert on the plateau in the tribe of Reuben, Ramoth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Gilead in the tribe of Gad, and Golan in Bashan in the tribe of Manasseh.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여호수아 Joshua | 20장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이곳은 모든 이스라엘 사람들이나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 가운데 사는 이방 사람 가운데 누군가를 우연히 죽인 사람을 위해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정해 놓은 성들로 거기에 있으면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회중 앞에 서기 전에 피로 복수하는 사람에게 죽임당하는 일을 면할 수 있었습니다.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Any of the Israelites or any alien living among them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who killed someone accidentally could flee to these designated cities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not be killed by the avenger of blood prior to standing trial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before the assembly.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478</ep:Words>
  <ep:PresentationFormat>와이드스크린</ep:PresentationFormat>
  <ep:Paragraphs>60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2022-09-08T05:08:28.838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