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presProps" Target="presProps.xml"  /><Relationship Id="rId49" Type="http://schemas.openxmlformats.org/officeDocument/2006/relationships/viewProps" Target="viewProps.xml"  /><Relationship Id="rId5" Type="http://schemas.openxmlformats.org/officeDocument/2006/relationships/slide" Target="slides/slide3.xml"  /><Relationship Id="rId50" Type="http://schemas.openxmlformats.org/officeDocument/2006/relationships/theme" Target="theme/theme1.xml"  /><Relationship Id="rId51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그때 레위 사람들의 지도자들이제사장 엘르아살과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눈의 아들 여호수아와 이스라엘의 다른 지파 지도자들에게 나아와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the family heads of the Levites approached Eleazar the priest,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Joshua son of Nun, and the heads of the other tribal families of Israel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이 성들은 레위 자손 가운데 그핫 가문 출신인 아론의 자손들이 가졌습니다.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첫 번째 제비로 그들이 뽑혔습니다.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(these towns were assigned to the descendants of Aaron who were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 Kohathite clans of the Levites, because the first lot fell to them)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그들은 아낙의 조상 아르바가 갖고 있던 성읍,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유다 산지의 헤브론과 그 주변 초지를 그들에게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They gave them Kiriath Arba (that is, Hebron),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its surrounding pastureland, in the hill country of Judah.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(Arba was the forefather of Anak.)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그러나 그 초지와 그 성 주변의 마을들은 여분네의 아들 갈렙의 유산이 됐습니다.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the fields and villages around the city they had given to Caleb son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Jephunneh as his possession.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이리하여 제사장 아론의 자손들에게 준 성은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살인한 사람을 위한 도피성인 헤브론과 그 초지, 립나와 그 초지,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to the descendants of Aaron the priest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they gave Hebron (a city of refuge for one accused of murder), Libnah,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얏딜과 그 초지, 에스드모아와 그 초지,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Jattir, Eshtemoa,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홀론과 그 초지, 드빌과 그 초지,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Holon, Debir,</a:t>
            </a: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아인과 그 초지, 윳다와 그 초지, 벧세메스와 그 초지로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이 두 지파에서 아홉 개의 성을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Ain, Juttah and Beth Shemesh, together with their pasturelands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nine towns from these two tribes.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또 베냐민 지파에서는 기브온과 그 초지, 게바와 그 초지,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from the tribe of Benjamin they gave them Gibeon, Geba,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아나돗과 그 초지, 알몬과 그 초지로 모두 네 개의 성을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Anathoth and Almon, together with their pasturelands -- four towns.</a:t>
            </a: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19</a:t>
            </a:r>
            <a:br>
              <a:rPr lang="ko-KR" altLang="en-US"/>
            </a:br>
            <a:r>
              <a:rPr lang="ko-KR" altLang="en-US"/>
              <a:t>제사장 아론의 자손들을 위한 성들은 그 초지와 함께 모두 13개였습니다.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All the towns for the priests, the descendants of Aaron, were thirteen,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together with their pasturelands.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가나안 땅의 실로에서 그들에게 말했습니다.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“여호와께서 모세를 통해 우리가 살 성과 우리 가축들을 키울 초지를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우리에게 주라고 명령하셨습니다.”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at Shiloh in Canaan and said to them,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"The LORD commanded through Moses that you give us towns to live in,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pasturelands for our livestock."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20</a:t>
            </a:r>
            <a:br>
              <a:rPr lang="ko-KR" altLang="en-US"/>
            </a:br>
            <a:r>
              <a:rPr lang="ko-KR" altLang="en-US"/>
              <a:t>남은 레위 사람들 가운데 그핫 가문은 제비를 뽑은 결과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에브라임 지파에서 성을 얻었습니다.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rest of the Kohathite clans of the Levites were allotted towns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 tribe of Ephraim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그들에게는 에브라임 산지의 살인자를 위한 도피성인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세겜과 그 초지, 게셀과 그 초지,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hill country of Ephraim they were given Shechem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(a city of refuge for one accused of murder) and Gezer,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22</a:t>
            </a:r>
            <a:br>
              <a:rPr lang="ko-KR" altLang="en-US"/>
            </a:br>
            <a:r>
              <a:rPr lang="ko-KR" altLang="en-US"/>
              <a:t>깁사임과 그 초지, 벧 호론과 그 초지로 모두 네 성이 주어졌습니다.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Kibzaim and Beth Horon, together with their pasturelands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-- four towns.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또 단 지파에서는 엘드게와 그 초지, 깁브돈과 그 초지,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Also from the tribe of Dan they received Eltekeh, Gibbethon,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아얄론과 그 초지, 가드 림몬과 그 초지로 모두 네 개의 성을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Aijalon and Gath Rimmon, together with their pasturelands -- four towns.</a:t>
            </a:r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25</a:t>
            </a:r>
            <a:br>
              <a:rPr lang="ko-KR" altLang="en-US"/>
            </a:br>
            <a:r>
              <a:rPr lang="ko-KR" altLang="en-US"/>
              <a:t>므낫세 반 지파에서는 다아낙과 그 초지, 가드 림몬과 그 초지로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모두 두 개의 성을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half the tribe of Manasseh they received Taanach and Gath Rimmon,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together with their pasturelands -- two towns.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26</a:t>
            </a:r>
            <a:br>
              <a:rPr lang="ko-KR" altLang="en-US"/>
            </a:br>
            <a:r>
              <a:rPr lang="ko-KR" altLang="en-US"/>
              <a:t>이상 모든 열 개의 성과 그 초지는 나머지 그핫 자손들이 갖게 됐습니다.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All these ten towns and their pasturelands were given to the rest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Kohathite clans.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27</a:t>
            </a:r>
            <a:br>
              <a:rPr lang="ko-KR" altLang="en-US"/>
            </a:br>
            <a:r>
              <a:rPr lang="ko-KR" altLang="en-US"/>
              <a:t>레위 사람인 게르손 가문에게 준 것은 다음과 같습니다.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므낫세 반 지파에서는 살인자를 위한 도피성인 바산의 골란과 그 초지,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브에스드라와 그 초지로 모두 두 개의 성을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Levite clans of the Gershonites were given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 half-tribe of Manasseh, Golan in Bashan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(a city of refuge for one accused of murder) and Be Eshtarah,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together with their pasturelands -- two towns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잇사갈 지파에서는 기시온과 그 초지, 다브랏과 그 초지,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tribe of Issachar, Kishion, Daberath,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야르뭇과 그 초지, 언 간님과 그 초지로 모두 네 개의 성을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Jarmuth and En Gannim, together with their pasturelands -- four towns;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그리하여 이스라엘 자손들은 여호와께서 명령하신 대로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레위 사람들에게 다음의 성과 초지를 자기 유산 가운데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So, as the LORD had commanded,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Israelites gave the Levites the following towns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pasturelands out of their own inheritance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아셀 지파에서는 미살과 그 초지, 압돈과 그 초지,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tribe of Asher, Mishal, Abdon,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헬갓과 그 초지, 르홉과 그 초지로 모두 네 개의 성을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Helkath and Rehob, together with their pasturelands -- four towns;</a:t>
            </a:r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32</a:t>
            </a:r>
            <a:br>
              <a:rPr lang="ko-KR" altLang="en-US"/>
            </a:br>
            <a:r>
              <a:rPr lang="ko-KR" altLang="en-US"/>
              <a:t>납달리 지파에서는 살인자를 위한 도피성인 갈릴리 게데스와 그 초지,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함못 돌과 그 초지, 가르단과 그 초지로 모두 세 개의 성을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 tribe of Naphtali, Kedesh in Galilee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(a city of refuge for one accused of murder),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Hammoth Dor and Kartan, together with their pasturelands -- three towns.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33</a:t>
            </a:r>
            <a:br>
              <a:rPr lang="ko-KR" altLang="en-US"/>
            </a:br>
            <a:r>
              <a:rPr lang="ko-KR" altLang="en-US"/>
              <a:t>이리하여 게르손 자손들이 그 가문별로 갖게 된 것은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13개의 성과 그 초지였습니다.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All the towns of the Gershonite clans were thirteen,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together with their pasturelands.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34</a:t>
            </a:r>
            <a:br>
              <a:rPr lang="ko-KR" altLang="en-US"/>
            </a:br>
            <a:r>
              <a:rPr lang="ko-KR" altLang="en-US"/>
              <a:t>남은 레위 사람 므라리 자손 가운데 가문별로 준 것은 다음과 같습니다.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스불론 지파에서는 욕느암과 그 초지, 가르다와 그 초지,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Merarite clans (the rest of the Levites) were given: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from the tribe of Zebulun, Jokneam, Kartah,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딤나와 그 초지, 나할랄과 그 초지로 모두 네 개의 성을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Dimnah and Nahalal, together with their pasturelands -- four towns;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르우벤 지파에서는 베셀과 그 초지, 야하스와 그 초지,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tribe of Reuben, Bezer, Jahaz,</a:t>
            </a:r>
          </a:p>
        </p:txBody>
      </p:sp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37</a:t>
            </a:r>
            <a:br>
              <a:rPr lang="ko-KR" altLang="en-US"/>
            </a:br>
            <a:r>
              <a:rPr lang="ko-KR" altLang="en-US"/>
              <a:t>그데못과 그 초지, 므바앗과 그 초지로 네 개의 성을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Kedemoth and Mephaath, together with their pasturelands -- four towns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38</a:t>
            </a:r>
            <a:br>
              <a:rPr lang="ko-KR" altLang="en-US"/>
            </a:br>
            <a:r>
              <a:rPr lang="ko-KR" altLang="en-US"/>
              <a:t>갓 지파에서는 살인한 사람을 위한 도피성인 길르앗 라못과 그 초지,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마하나임과 그 초지,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 tribe of Gad, Ramoth in Gilead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(a city of refuge for one accused of murder), Mahanaim,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39</a:t>
            </a:r>
            <a:br>
              <a:rPr lang="ko-KR" altLang="en-US"/>
            </a:br>
            <a:r>
              <a:rPr lang="ko-KR" altLang="en-US"/>
              <a:t>헤스본과 그 초지, 야셀과 그 초지로 모두 네 개의 성을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Heshbon and Jazer, together with their pasturelands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-- four towns in all.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우선 그핫 가문을 위해 제비를 뽑았습니다.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제사장 아론의 자손들인 레위 사람들은 제비를 뽑은 결과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유다 지파, 시므온 지파, 베냐민 지파에서 13개의 성을 갖게 됐고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first lot came out for the Kohathites, clan by clan.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Levites who were descendants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Aaron the priest were allotted thirteen towns from the tribes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Judah, Simeon and Benjamin.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40</a:t>
            </a:r>
            <a:br>
              <a:rPr lang="ko-KR" altLang="en-US"/>
            </a:br>
            <a:r>
              <a:rPr lang="ko-KR" altLang="en-US"/>
              <a:t>이렇게 해서 남은 레위 사람 므라리 자손이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가문별로 제비를 뽑아 갖게 된 성은 모두 12개였습니다.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All the towns allotted to the Merarite clans,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were the rest of the Levites, were twelve.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41</a:t>
            </a:r>
            <a:br>
              <a:rPr lang="ko-KR" altLang="en-US"/>
            </a:br>
            <a:r>
              <a:rPr lang="ko-KR" altLang="en-US"/>
              <a:t>이스라엘 자손들이 차지한 유산 가운데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레위 사람의 성은 전체 48개와 그 초지였습니다.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towns of the Levites in the territory held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by the Israelites were forty-eight in all, together with their pasturelands.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42</a:t>
            </a:r>
            <a:br>
              <a:rPr lang="ko-KR" altLang="en-US"/>
            </a:br>
            <a:r>
              <a:rPr lang="ko-KR" altLang="en-US"/>
              <a:t>이 성들은 다 한결같이 그 주변에 초지가 있었습니다.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모든 성들이 다 그러했습니다.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Each of these towns had pasturelands surrounding it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this was true for all these towns.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43</a:t>
            </a:r>
            <a:br>
              <a:rPr lang="ko-KR" altLang="en-US"/>
            </a:br>
            <a:r>
              <a:rPr lang="ko-KR" altLang="en-US"/>
              <a:t>이렇게 해서 여호와께서는 그 조상들에게 주겠다고 맹세하신 그 모든 땅을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이스라엘에게 주셨습니다. 그들은 그 땅을 차지하고 거기에 살게 됐습니다.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the LORD gave Israel all the land he had sworn to give their forefathers,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they took possession of it and settled there.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44</a:t>
            </a:r>
            <a:br>
              <a:rPr lang="ko-KR" altLang="en-US"/>
            </a:br>
            <a:r>
              <a:rPr lang="ko-KR" altLang="en-US"/>
              <a:t>또 여호와께서는 그 조상들에게 맹세하신 대로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그들의 사방에 안식을 주셨습니다.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그리하여 그 원수들 가운데 하나도 그들에게 맞서지 못했습니다.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여호와께서 그 모든 원수들을 그들 손에 넘겨주셨기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LORD gave them rest on every side,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just as he had sworn to their forefathers.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Not one of their enemies withstood them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LORD handed all their enemies over to them.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45</a:t>
            </a:r>
            <a:br>
              <a:rPr lang="ko-KR" altLang="en-US"/>
            </a:br>
            <a:r>
              <a:rPr lang="ko-KR" altLang="en-US"/>
              <a:t>여호와께서 이스라엘 집에 하신 모든 선한 약속은 하나도 남김없이 다 이뤄졌습니다.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Not one of all the LORD's good promises to the house of Israel failed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every one was fulfilled.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남은 그핫 자손들이 제비를 뽑은 결과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에브라임 지파 가족, 단 지파, 므낫세 반 지파에서 열 개의 성을 갖게 됐습니다.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rest of Kohath's descendants were allotted ten towns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 clans of the tribes of Ephraim, Dan and half of Manasseh.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게르손 자손들이 제비를 뽑은 결과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잇사갈 지파 가족, 아셀 지파, 납달리 지파, 바산에 있는 므낫세 반 지파에서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13개의 성을 갖게 됐습니다.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descendants of Gershon were allotted thirteen towns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 clans of the tribes of Issachar, Asher, Naphtali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half-tribe of Manasseh in Bashan.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므라리 자손들이 그 가문별로 르우벤 지파, 갓 지파, 스불론 지파에서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12개의 성을 갖게 됐습니다.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descendants of Merari, clan by clan, received twelve towns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 tribes of Reuben, Gad and Zebulun.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이렇게 해서 이스라엘 자손들은 여호와께서 모세를 통해 명령하신 대로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레위 사람들에게 성들과 초지를 제비 뽑아 나눠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the Israelites allotted to the Levites these towns and their pasturelands,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the LORD had commanded through Moses.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그들은 유다 자손의 지파와 시므온 자손의 지파 가운데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다음에 언급된 성들을 주었는데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 tribes of Judah and Simeon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they allotted the following towns by name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1554</ep:Words>
  <ep:PresentationFormat>와이드스크린</ep:PresentationFormat>
  <ep:Paragraphs>210</ep:Paragraphs>
  <ep:Slides>45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ep:HeadingPairs>
  <ep:TitlesOfParts>
    <vt:vector size="46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2022-09-08T05:23:21.745</dcterms:modified>
  <cp:revision>132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