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2.xml"  /><Relationship Id="rId40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그때 여호수아가 르우벤 지파와 갓 지파와 므낫세 반 지파를 불러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Joshua summoned the Reubenites,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Gadites and the half-tribe of Manasseh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르우벤 자손과 갓 자손과 므낫세 반 지파는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가나안 땅 요단 강 경계에 이르러 요단 강가에 제단을 쌓았는데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눈에 띄게 큰 제단이었습니다.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they came to Geliloth near the Jordan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land of Canaan, the Reubenites, the Gadites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half-tribe of Manasseh built an imposing altar there by the Jordan.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이스라엘 자손들은 “보라. 르우벤 자손과 갓 자손과 므낫세 반 지파가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가나안 땅 요단 강 경계의 이스라엘 자손들의 길목에다 제단을 쌓았다”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하는 소식을 들었습니다.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when the Israelites heard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they had built the altar on the border of Canaan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at Geliloth near the Jordan on the Israelite side,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이스라엘 자손들은 이 말을 듣고 온 회중이 그들과 싸우려고 실로에 집결했습니다.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whole assembly of Israel gathered at Shiloh to go to war against them.</a:t>
            </a: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이스라엘 자손들은 제사장 엘르아살의 아들 비느하스를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길르앗 땅의 르우벤 자손과 갓 자손과 므낫세 반 지파에게 보냈습니다.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the Israelites sent Phinehas son of Eleazar, the priest, to the land of Gilead -- to Reuben, Gad and the half-tribe of Manasseh.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그들은 또 이스라엘 각 지파에서 대표자 한 명씩 열 명도 함께 보냈습니다. 그들은 각각 수천의 이스라엘 자손 가운데 각 지파를 대표하는 지도자들이었습니다.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 him they sent ten of the chief men,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one for each of the tribes of Israel, each the head of a family division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among the Israelite clans.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그들이 길르앗으로 가서 르우벤 지파와 갓 지파와 므낫세 반 지파에게 말했습니다.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they went to Gilead -- to Reuben, Gad and the half-tribe of Manasseh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-- they said to them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“여호와의 온 회중이 말한다.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너희가 이렇게 이스라엘의 하나님께 신의를 저버리다니 이게 범죄가 아니고 무엇이냐?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오늘 여호와께 등을 돌리고 너희를 위해 제단을 쌓는 것이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여호와께 거역하는 것이 아니냐?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"The whole assembly of the LORD says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`How could you break faith with the God of Israel like this?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How could you turn away from the LORD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build yourselves an altar in rebellion against him now?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여호와의 회중에게 재앙을 불러왔고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이날 이때까지도 우리가 정결해지지 못한 브올의 죄가 우리에게 작아서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Was not the sin of Peor enough for us?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Up to this very day we have not cleansed ourselves from that sin,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even though a plague fell on the community of the LORD!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너희가 지금 여호와께 등을 돌리는 것이냐?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너희가 오늘 여호와를 거역하는 것이라면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그분이 내일 이스라엘 온 회중에게 진노하실 것이다.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are you now turning away from the LORD? "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`If you rebel against the LORD today, tomorrow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will be angry with the whole community of Israel.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19</a:t>
            </a:r>
            <a:br>
              <a:rPr lang="ko-KR" altLang="en-US"/>
            </a:br>
            <a:r>
              <a:rPr lang="ko-KR" altLang="en-US"/>
              <a:t>만약 너희 소유지가 깨끗하지 않다면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여호와의 성막이 있는 여호와께서 소유하신 땅으로 건너와 우리의 땅을 나눠 쓰자.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다만 우리 하나님 여호와의 제단 외에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다른 것을 스스로 쌓아 여호와를 거역하거나 우리를 거역하는 일은 없어야 한다.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the land you possess is defiled, come over to the LORD's land,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where the LORD's tabernacle stands,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share the land with us. But do not rebel against the LORD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or against us by building an altar for yourselves,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other than the altar of the LORD our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말했습니다. “너희가 여호와의 종 모세가 명령한 것을 다 지켰고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너희에게 명령한 모든 일에도 순종했다.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said to them, "You have done all that Moses the servant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the LORD commanded, and you have obeyed me in everything I commanded.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20</a:t>
            </a:r>
            <a:br>
              <a:rPr lang="ko-KR" altLang="en-US"/>
            </a:br>
            <a:r>
              <a:rPr lang="ko-KR" altLang="en-US"/>
              <a:t>세라의 아들 아간이 저주받은 물건으로 죄를 지어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진노가 이스라엘 온 회중에게 내리지 않았느냐?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악행 때문에 그만 죽은 것이 아니었다.”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Achan son of Zerah acted unfaithfully regarding the devoted things,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did not wrath come upon the whole community of Israel?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was not the only one who died for his sin.'"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21</a:t>
            </a:r>
            <a:br>
              <a:rPr lang="ko-KR" altLang="en-US"/>
            </a:br>
            <a:r>
              <a:rPr lang="ko-KR" altLang="en-US"/>
              <a:t>그러자 르우벤 지파와 갓 지파와 므낫세 반 지파가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수천의 이스라엘 지도자들에게 대답했습니다.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Reuben, Gad and the half-tribe of Manasseh replied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to the heads of the clans of Israel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22</a:t>
            </a:r>
            <a:br>
              <a:rPr lang="ko-KR" altLang="en-US"/>
            </a:br>
            <a:r>
              <a:rPr lang="ko-KR" altLang="en-US"/>
              <a:t>“신 가운데 신이신 여호와, 신 가운데 신이신 여호와, 그분은 아십니다!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이스라엘도 알게 하십시오! 이 일이 여호와께 대한 반역이거나 불순종하는 것이었다면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오늘 우리를 구원하지 마십시오.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"The Mighty One, God, the LORD! The Mighty One, God, the LORD!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knows! And let Israel know!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this has been in rebellion or disobedience to the LORD,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not spare us this day.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23</a:t>
            </a:r>
            <a:br>
              <a:rPr lang="ko-KR" altLang="en-US"/>
            </a:br>
            <a:r>
              <a:rPr lang="ko-KR" altLang="en-US"/>
              <a:t>만약 우리가 여호와께 등을 돌리려거나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위에 번제나 곡식제사나 화목제를 드리려고 제단을 쌓았다면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여호와께서 친히 추궁하실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we have built our own altar to turn away from the LORD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to offer burnt offerings and grain offerings,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or to sacrifice fellowship offerings on it,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may the LORD himself call us to account.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24</a:t>
            </a:r>
            <a:br>
              <a:rPr lang="ko-KR" altLang="en-US"/>
            </a:br>
            <a:r>
              <a:rPr lang="ko-KR" altLang="en-US"/>
              <a:t>그것은 후에 당신들 자손들이 우리 자손들에게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이런 말을 할까 두려웠기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‘너희가 이스라엘의 하나님 여호와와 무슨 상관이 있느냐?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"No! We did it for fear that some day your descendants might say to ours,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`What do you have to do with the LORD, the God of Israel?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25</a:t>
            </a:r>
            <a:br>
              <a:rPr lang="ko-KR" altLang="en-US"/>
            </a:br>
            <a:r>
              <a:rPr lang="ko-KR" altLang="en-US"/>
              <a:t>너희 르우벤 자손들과 갓 자손들아,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여호와께서 우리와 너희 사이에 요단 강을 경계로 두셨다.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그러니 너희는 여호와 안에 아무 몫이 없다’면서 당신들 자손들이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 자손들로 하여금 여호와를 경외하지 못하게 할지도 모릅니다.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LORD has made the Jordan a boundary between us and you 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you Reubenites and Gadites!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have no share in the LORD.'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your descendants might cause ours to stop fearing the LORD.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26</a:t>
            </a:r>
            <a:br>
              <a:rPr lang="ko-KR" altLang="en-US"/>
            </a:br>
            <a:r>
              <a:rPr lang="ko-KR" altLang="en-US"/>
              <a:t>그래서 우리가 번제물이나 희생제물이 아닌 제단을 쌓자고 말했습니다.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"That is why we said, `Let us get ready and build an altar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but not for burnt offerings or sacrifices.'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27</a:t>
            </a:r>
            <a:br>
              <a:rPr lang="ko-KR" altLang="en-US"/>
            </a:br>
            <a:r>
              <a:rPr lang="ko-KR" altLang="en-US"/>
              <a:t>이것은 오히려 우리가 여호와 앞에서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우리의 번제와 기타의 제사와 화목제로 여호와를 섬기겠다는,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우리와 당신들 사이에, 그리고 다음 세대에 걸친 증거물이 되게 하려는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그러면 나중에 당신들 자손들이 우리 자손들에게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‘너희는 여호와 안에 몫이 없다’라고 말하지 못할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 the contrary, it is to be a witness between us and you and the generations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follow, that we will worship the LORD at his sanctuary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 our burnt offerings, sacrifices and fellowship offerings.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in the future your descendants will not be able to say to ours,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`You have no share in the LORD.'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28</a:t>
            </a:r>
            <a:br>
              <a:rPr lang="ko-KR" altLang="en-US"/>
            </a:br>
            <a:r>
              <a:rPr lang="ko-KR" altLang="en-US"/>
              <a:t>그리고 그들이 행여 우리나 우리 자손들에게 그렇게 말하면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우리는 ‘우리 조상이 쌓은 여호와의 제단 모형을 보라.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이것은 번제물이나 기타의 제사를 위한 것이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우리와 너희 사이에 증거물이다’라고 대답할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"And we said, `If they ever say this to us, or to our descendants,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will answer: Look at the replica of the LORD's altar,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which our fathers built, not for burnt offerings and sacrifices,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as a witness between us and you.'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29</a:t>
            </a:r>
            <a:br>
              <a:rPr lang="ko-KR" altLang="en-US"/>
            </a:br>
            <a:r>
              <a:rPr lang="ko-KR" altLang="en-US"/>
              <a:t>우리가 오늘 여호와의 장막 앞에 서 있는 우리 하나님 여호와의 제단 외에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번제물이나 곡식제물이나 기타의 제사를 드릴 다른 제단을 쌓아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여호와를 거역하거나 그분께 등을 돌릴 생각은 추호도 없습니다.”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"Far be it from us to rebel against the LORD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turn away from him today by building an altar for burnt offerings,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grain offerings and sacrifices,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other than the altar of the LORD our God that stands before his tabernacle."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너희가 이날 이때까지 오랫동안 너희 형제들을 버리지 않고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 하나님 여호와께서 너희에게 준 사명을 잘 감당했다.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a long time now -- to this very day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you have not deserted your brothers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have carried out the mission the LORD your God gave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30</a:t>
            </a:r>
            <a:br>
              <a:rPr lang="ko-KR" altLang="en-US"/>
            </a:br>
            <a:r>
              <a:rPr lang="ko-KR" altLang="en-US"/>
              <a:t>제사장 비느하스와 회중 지도자들,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수천의 이스라엘 지도자들은 르우벤 자손들과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갓 자손들과 므낫세 자손들이 하는 말을 듣고 기뻐했습니다.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Phinehas the priest and the leaders of the community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heads of the clans of the Israelites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heard what Reuben, Gad and Manasseh had to say, they were pleased.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31</a:t>
            </a:r>
            <a:br>
              <a:rPr lang="ko-KR" altLang="en-US"/>
            </a:br>
            <a:r>
              <a:rPr lang="ko-KR" altLang="en-US"/>
              <a:t>제사장 엘르아살의 아들 비느하스가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르우벤 자손과 갓 자손과 므낫세 자손에게 말했습니다.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“오늘 여호와께서 우리 사이에 계심을 알았다.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 일은 너희가 여호와께 신의를 저버린 것이 아니다.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너희가 여호와의 손에서 이스라엘 자손들을 구해 냈다.”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Phinehas son of Eleazar, the priest, said to Reuben, Gad and Manasseh,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"Today we know that the LORD is with us,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you have not acted unfaithfully toward the LORD in this matter.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you have rescued the Israelites from the LORD's hand."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32</a:t>
            </a:r>
            <a:br>
              <a:rPr lang="ko-KR" altLang="en-US"/>
            </a:br>
            <a:r>
              <a:rPr lang="ko-KR" altLang="en-US"/>
              <a:t>그리고 제사장 엘르아살의 아들 비느하스와 그 지도자들은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길르앗 땅에서 르우벤 자손들과 갓 자손들과 므낫세 자손들 곁을 떠나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가나안 땅으로 돌아왔고 이스라엘 자손들에게 그 말을 전했습니다.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Phinehas son of Eleazar, the priest, and the leaders returned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Canaan from their meeting with the Reubenites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Gadites in Gilead and reported to the Israelites.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33</a:t>
            </a:r>
            <a:br>
              <a:rPr lang="ko-KR" altLang="en-US"/>
            </a:br>
            <a:r>
              <a:rPr lang="ko-KR" altLang="en-US"/>
              <a:t>이스라엘 자손들은 그 말을 듣고 기뻐하며 하나님을 찬양했습니다.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이스라엘 자손은 르우벤 자손과 갓 자손에게로 올라가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그들과 싸워 그들이 살고 있는 땅을 치자는 말을 하지 않았습니다.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They were glad to hear the report and praised God.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they talked no more about going to war against them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devastate the country where the Reubenites and the Gadites lived.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34</a:t>
            </a:r>
            <a:br>
              <a:rPr lang="ko-KR" altLang="en-US"/>
            </a:br>
            <a:r>
              <a:rPr lang="ko-KR" altLang="en-US"/>
              <a:t>르우벤 자손들과 갓 자손들은 그 제단을 엣이라고 불렀습니다.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“이것은 여호와께서 하나님이심에 대한 우리 사이의 증거물이 될 것이다”라고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하는 뜻에서였습니다.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Reubenites and the Gadites gave the altar this name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A Witness Between Us that the LORD is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이제 너희 하나님 여호와께서 약속하신 대로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 형제들에게 안식을 주셨으니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너희는 여호와의 종 모세가 요단 강 건너편에서 너희에게 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너희의 소유지에 있는 너희 장막으로 돌아가도 좋다.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that the LORD your God has given your brothers rest as he promised,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return to your homes in the land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Moses the servant of the LORD gave you on the other side of the Jordan.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그러나 여호와의 종 모세가 너희에게 준 명령과 율법을 잘 지켜 행하라.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 하나님 여호와를 사랑하고 항상 그분의 길로 다니고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그분의 계명을 지키고 그분을 꼭 잡고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너희의 마음과 영혼을 다해 그분을 섬겨야 한다.”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be very careful to keep the commandment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law that Moses the servant of the LORD gave you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to love the LORD your God, to walk in all his ways,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obey his commands, to hold fast to him and to serve him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 all your heart and all your soul."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그리고 여호수아는 그들을 축복하고 떠나보냈습니다.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그렇게 그들은 자기 장막으로 돌아갔습니다.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Joshua blessed them and sent them away,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and they went to their homes.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모세가 므낫세 반 지파에게는 바산 땅을 주었고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 다른 반 지파에게는 여호수아가 그 형제들과 함께 요단 강 서쪽 땅을 주었습니다.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여호수아는 그들을 그들의 장막으로 떠나보내며 복을 빌었습니다.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(To the half-tribe of Manasseh Moses had given land in Bashan,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to the other half of the tribe Joshua gave land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 the west side of the Jordan with their brothers.)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Joshua sent them home, he blessed them,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이어서 그가 그들에게 말했습니다.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“너희는 큰 재산과 많은 가축들과 은과 금과 청동과 철과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수많은 옷가지들을 다 가지고 너희 장막으로 돌아가서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너희 원수들에게서 얻은 그 전리품을 너희 형제들과 나누라.”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saying, "Return to your homes with your great wealth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with large herds of livestock, with silver, gold, bronze and iron,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and a great quantity of clothing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divide with your brothers the plunder from your enemies."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그리하여 르우벤 자손과 갓 자손과 므낫세 반 지파가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가나안 땅에 있는 실로에서 이스라엘 자손들 곁을 떠나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여호와의 말씀에 따라 모세를 통해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소유하게 된 그들의 소유지 길르앗으로 돌아갔습니다.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the Reubenites, the Gadites and the half-tribe of Manasseh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left the Israelites at Shiloh in Canaan to return to Gilead,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their own land, which they had acquired in accordance with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command of the LORD through Moses.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1919</ep:Words>
  <ep:PresentationFormat>와이드스크린</ep:PresentationFormat>
  <ep:Paragraphs>238</ep:Paragraphs>
  <ep:Slides>34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2022-09-08T05:55:27.830</dcterms:modified>
  <cp:revision>134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