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5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여호와께서 이스라엘 주위를 둘러싼 모든 적들로부터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이스라엘에게 안식을 주신 후 오랜 세월이 흘러 여호수아는 늙고 나이가 들었습니다.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After a long time had passed and the LORD had given Israel rest from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all their enemies around them, Joshua, by then old and well advanced in years,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너희 하나가 1,000명을 내쫓게 될 것이다.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너희 하나님 여호와께서 너희에게 약속하신 대로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너희를 위해 싸우실 것이기 때문이다.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One of you routs a thousand,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the LORD your God fights for you, just as he promised.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그러므로 너희는 마음을 기울여 너희 하나님 여호와를 사랑하라.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be very careful to love the LORD your God.</a:t>
            </a: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그러나 만약 너희가 어떤 경우라도 마음을 돌이켜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 남은 민족들에게, 곧 너희 가운데 남아 있는 이들에게 붙어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그들과 서로 결혼하고 이리저리 어울려 지내면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"But if you turn away and ally yourselves with the survivors of these nations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remain among you and if you intermarry with them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associate with them,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그때는 너희 하나님 여호와께서 더 이상 너희 앞에서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 민족들을 내쫓지 않으실 것이라는 것을 분명히 알아 두라.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그리고 그들은 너희에게 덫이 되고 함정이 될 것이요, 너희 옆구리의 채찍이 되고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너희 눈에 가시가 돼 너희가 결국에는 너희 하나님 여호와께서 너희에게 주신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 좋은 땅에서 망하게 될 것이다.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then you may be sure that the LORD your God will no longer drive out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these nations before you.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Instead, they will become snares and traps for you,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whips on your backs and thorns in your eyes,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until you perish from this good land, which the LORD your God has given you.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14</a:t>
            </a:r>
            <a:br>
              <a:rPr lang="ko-KR" altLang="en-US"/>
            </a:br>
            <a:r>
              <a:rPr lang="ko-KR" altLang="en-US"/>
              <a:t>보라. 오늘 이제 나는 온 땅이 가는 길로 가려고 한다.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너희 하나님 여호와께서 너희에 대해 말씀하신 모든 선한 약속들이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하나도 남김없이 다 이뤄졌음을 너희는 너희 온 마음과 온 영혼으로 알 것이다.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모든 것이 이뤄져 실패한 것이 하나도 없다.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"Now I am about to go the way of all the earth.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 know with all your heart and soul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not one of all the good promises the LORD your God gave you has failed.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Every promise has been fulfilled; not one has failed.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그러나 너희 하나님 여호와께서 너희에게 하신 선한 약속이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너희에게 다 이뤄진 것처럼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여호와께서는 또한 너희에게 모든 악한 것을 내려 주시되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너희 하나님 여호와께서 너희에게 주신 이 좋은 땅에서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너희를 멸망시킬 때까지 그렇게 하실 것이다.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just as every good promise of the LORD your God has come true,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the LORD will bring on you all the evil he has threatened,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until he has destroyed you from this good land he has given you.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16</a:t>
            </a:r>
            <a:br>
              <a:rPr lang="ko-KR" altLang="en-US"/>
            </a:br>
            <a:r>
              <a:rPr lang="ko-KR" altLang="en-US"/>
              <a:t>만약 너희가 너희 하나님 여호와께서 너희에게 명령하신 언약을 어기고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다른 신들에게 가서 섬기고 그들에게 절하면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여호와께서 너희를 향해 불같이 진노하실 것이며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너희는 그가 주신 좋은 땅에서 곧 망하고 말 것이다.”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you violate the covenant of the LORD your God,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which he commanded you, and go and serve other gods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bow down to them, the LORD's anger will burn against you,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you will quickly perish from the good land he has given you."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그는 온 이스라엘,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곧 장로들과 지도자들과 재판관들과 관리들을 불러 놓고 말했습니다.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“이제 나는 늙고 나이가 들었다.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summoned all Israel -- their elders, leaders, judges and officials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said to them: "I am old and well advanced in years.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너희는 너희 하나님 여호와께서 너희를 위해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 모든 민족들에게 하신 일들을 다 보았다.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너희를 위해 싸우신 분은 너희 하나님 여호와시다.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 yourselves have seen everything the LORD your God has done to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all these nations for your sake;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was the LORD your God who fought for you.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보라. 요단 강에서 서쪽 대해에 이르는 남아 있는 나라들,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곧 내가 정복한 나라들의 모든 땅을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너희 지파들을 위해 제비 뽑아 유산으로 나눠 주었다.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Remember how I have allotted as an inheritance for your tribes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all the land of the nations that remain -- the nations I conquered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between the Jordan and the Great Sea in the west.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너희 하나님 여호와께서 친히 너희 앞에서 그들을 내쫓으실 것이고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너희 보는 앞에서 그들을 몰아내실 것이다.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너희 하나님 여호와께서 너희에게 약속하신 대로 너희가 그 땅을 차지하게 될 것이다.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LORD your God himself will drive them out of your way.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He will push them out before you,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you will take possession of their land,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the LORD your God promised you.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그러므로 너희는 용기백배해 좌우로 치우침 없이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모세의 율법책에 기록된 모든 것을 지키고 실행하라.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"Be very strong; be careful to obey all that is written in the Book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of the Law of Moses, without turning aside to the right or to the left.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너희 가운데 남아 있는 이 민족들과 뒤섞이지 말고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신들의 이름을 입 밖에 내지도 말라.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그들의 이름으로 맹세하지도 말라.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또 그들을 섬기거나 그들에게 절하지도 말라.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not associate with these nations that remain among you;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not invoke the names of their gods or swear by them.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 must not serve them or bow down to them.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오직 너희가 오늘까지 행한 대로 너희 하나님 여호와를 굳게 붙들어야 한다.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you are to hold fast to the LORD your God,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you have until now.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여호와께서 크고 막강한 나라들을 너희 앞에서 쫓아내셔서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오늘까지 그 누구도 너희와 맞설 수 없었다.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"The LORD has driven out before you great and powerful nations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to this day no one has been able to withstand you.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906</ep:Words>
  <ep:PresentationFormat>와이드스크린</ep:PresentationFormat>
  <ep:Paragraphs>109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2022-09-08T06:29:17.837</dcterms:modified>
  <cp:revision>135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