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autoCompressPictures="0">
  <p:sldMasterIdLst>
    <p:sldMasterId id="21474837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22633" autoAdjust="0"/>
    <p:restoredTop sz="94807"/>
  </p:normalViewPr>
  <p:slideViewPr>
    <p:cSldViewPr snapToGrid="0" snapToObjects="1">
      <p:cViewPr varScale="1">
        <p:scale>
          <a:sx n="100" d="100"/>
          <a:sy n="100" d="100"/>
        </p:scale>
        <p:origin x="115" y="182"/>
      </p:cViewPr>
      <p:guideLst>
        <p:guide orient="horz" pos="2159"/>
        <p:guide pos="3839"/>
      </p:guideLst>
    </p:cSldViewPr>
  </p:slideViewPr>
  <p:notesTextViewPr>
    <p:cViewPr>
      <p:scale>
        <a:sx n="100" d="100"/>
        <a:sy n="100" d="100"/>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heme" Target="theme/theme1.xml"  /><Relationship Id="rId39" Type="http://schemas.openxmlformats.org/officeDocument/2006/relationships/tableStyles" Target="tableStyles.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kumimoji="1" lang="ko-KR" altLang="en-US"/>
              <a:t/>
            </a:r>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FF6D1817-882F-4A44-92A5-C0EF71714840}" type="datetime1">
              <a:rPr kumimoji="1" lang="ko-KR" altLang="en-US"/>
              <a:pPr lvl="0">
                <a:defRPr/>
              </a:pPr>
              <a:t>2022-09-08</a:t>
            </a:fld>
            <a:endParaRPr kumimoji="1"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kumimoji="1" lang="ko-KR" altLang="en-US"/>
              <a:t>마스터 텍스트 스타일을 편집하려면 클릭</a:t>
            </a:r>
            <a:endParaRPr kumimoji="1" lang="ko-KR" altLang="en-US"/>
          </a:p>
          <a:p>
            <a:pPr lvl="1">
              <a:defRPr/>
            </a:pPr>
            <a:r>
              <a:rPr kumimoji="1" lang="ko-KR" altLang="en-US"/>
              <a:t>두 번째 수준</a:t>
            </a:r>
            <a:endParaRPr kumimoji="1" lang="ko-KR" altLang="en-US"/>
          </a:p>
          <a:p>
            <a:pPr lvl="2">
              <a:defRPr/>
            </a:pPr>
            <a:r>
              <a:rPr kumimoji="1" lang="ko-KR" altLang="en-US"/>
              <a:t>세 번째 수준</a:t>
            </a:r>
            <a:endParaRPr kumimoji="1" lang="ko-KR" altLang="en-US"/>
          </a:p>
          <a:p>
            <a:pPr lvl="3">
              <a:defRPr/>
            </a:pPr>
            <a:r>
              <a:rPr kumimoji="1" lang="ko-KR" altLang="en-US"/>
              <a:t>네 번째 수준</a:t>
            </a:r>
            <a:endParaRPr kumimoji="1" lang="ko-KR" altLang="en-US"/>
          </a:p>
          <a:p>
            <a:pPr lvl="4">
              <a:defRPr/>
            </a:pPr>
            <a:r>
              <a:rPr kumimoji="1" lang="ko-KR" altLang="en-US"/>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kumimoji="1" lang="ko-KR" altLang="en-US"/>
              <a:t/>
            </a:r>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879D9AA-53CD-A94B-9002-8F3D2BD40A7E}" type="slidenum">
              <a:rPr kumimoji="1" lang="ko-KR" altLang="en-US"/>
              <a:pPr lvl="0">
                <a:defRPr/>
              </a:pPr>
              <a:t>‹#›</a:t>
            </a:fld>
            <a:endParaRPr kumimoji="1" lang="ko-KR" altLang="en-US"/>
          </a:p>
        </p:txBody>
      </p:sp>
    </p:spTree>
  </p:cSld>
  <p:clrMap bg1="lt1" tx1="dk1" bg2="lt2" tx2="dk2" accent1="accent1" accent2="accent2" accent3="accent3" accent4="accent4" accent5="accent5" accent6="accent6" hlink="hlink" folHlink="folHlink"/>
  <p:hf hdr="0" ftr="0" dt="0"/>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a:t>
            </a:r>
            <a:br>
              <a:rPr lang="ko-KR" altLang="en-US"/>
            </a:br>
            <a:r>
              <a:rPr lang="ko-KR" altLang="en-US"/>
              <a:t>여호수아는 이스라엘의 모든 지파를 세겜에 모으고 </a:t>
            </a:r>
            <a:endParaRPr lang="ko-KR" altLang="en-US"/>
          </a:p>
          <a:p>
            <a:pPr lvl="0">
              <a:defRPr sz="2400" b="1">
                <a:solidFill>
                  <a:srgbClr val="ffffff"/>
                </a:solidFill>
                <a:latin typeface="나눔고딕"/>
              </a:defRPr>
            </a:pPr>
            <a:r>
              <a:rPr lang="ko-KR" altLang="en-US"/>
              <a:t>이스라엘의 장로들과 지도자들과 재판관들과 관리들을 불렀습니다. </a:t>
            </a:r>
            <a:endParaRPr lang="ko-KR" altLang="en-US"/>
          </a:p>
          <a:p>
            <a:pPr lvl="0">
              <a:defRPr sz="2400" b="1">
                <a:solidFill>
                  <a:srgbClr val="ffffff"/>
                </a:solidFill>
                <a:latin typeface="나눔고딕"/>
              </a:defRPr>
            </a:pPr>
            <a:r>
              <a:rPr lang="ko-KR" altLang="en-US"/>
              <a:t>그러자 그들이 하나님 앞에 나왔습니다.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Joshua assembled all the tribes of Israel at Shechem. </a:t>
            </a:r>
            <a:endParaRPr lang="ko-KR" altLang="en-US"/>
          </a:p>
          <a:p>
            <a:pPr lvl="0">
              <a:defRPr sz="2400" b="1">
                <a:solidFill>
                  <a:srgbClr val="ffffff"/>
                </a:solidFill>
                <a:latin typeface="나눔고딕"/>
              </a:defRPr>
            </a:pPr>
            <a:r>
              <a:rPr lang="ko-KR" altLang="en-US"/>
              <a:t>He summoned the elders, leaders, judges and officials of Israel, </a:t>
            </a:r>
            <a:endParaRPr lang="ko-KR" altLang="en-US"/>
          </a:p>
          <a:p>
            <a:pPr lvl="0">
              <a:defRPr sz="2400" b="1">
                <a:solidFill>
                  <a:srgbClr val="ffffff"/>
                </a:solidFill>
                <a:latin typeface="나눔고딕"/>
              </a:defRPr>
            </a:pPr>
            <a:r>
              <a:rPr lang="ko-KR" altLang="en-US"/>
              <a:t>and they presented themselves before God.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10</a:t>
            </a:r>
            <a:br>
              <a:rPr lang="ko-KR" altLang="en-US"/>
            </a:br>
            <a:r>
              <a:rPr lang="ko-KR" altLang="en-US"/>
              <a:t>그러나 내가 발람의 말에 들은 체도 하지 않았더니 </a:t>
            </a:r>
            <a:endParaRPr lang="ko-KR" altLang="en-US"/>
          </a:p>
          <a:p>
            <a:pPr lvl="0">
              <a:defRPr sz="2400" b="1">
                <a:solidFill>
                  <a:srgbClr val="ffffff"/>
                </a:solidFill>
                <a:latin typeface="나눔고딕"/>
              </a:defRPr>
            </a:pPr>
            <a:r>
              <a:rPr lang="ko-KR" altLang="en-US"/>
              <a:t>발람은 너희를 거듭 축복하지 않을 수 없었고 내가 그 손에서 너희를 건져 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I would not listen to Balaam, so he blessed you again and again, </a:t>
            </a:r>
            <a:endParaRPr lang="ko-KR" altLang="en-US"/>
          </a:p>
          <a:p>
            <a:pPr lvl="0">
              <a:defRPr sz="2400" b="1">
                <a:solidFill>
                  <a:srgbClr val="ffffff"/>
                </a:solidFill>
                <a:latin typeface="나눔고딕"/>
              </a:defRPr>
            </a:pPr>
            <a:r>
              <a:rPr lang="ko-KR" altLang="en-US"/>
              <a:t>and I delivered you out of his hand.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11</a:t>
            </a:r>
            <a:br>
              <a:rPr lang="ko-KR" altLang="en-US"/>
            </a:br>
            <a:r>
              <a:rPr lang="ko-KR" altLang="en-US"/>
              <a:t>그러고 나서 너희가 요단 강을 건너 여리고에 도착했다. </a:t>
            </a:r>
            <a:endParaRPr lang="ko-KR" altLang="en-US"/>
          </a:p>
          <a:p>
            <a:pPr lvl="0">
              <a:defRPr sz="2400" b="1">
                <a:solidFill>
                  <a:srgbClr val="ffffff"/>
                </a:solidFill>
                <a:latin typeface="나눔고딕"/>
              </a:defRPr>
            </a:pPr>
            <a:r>
              <a:rPr lang="ko-KR" altLang="en-US"/>
              <a:t>여리고에 사는 사람들이 너희와 대항해 싸웠고 </a:t>
            </a:r>
            <a:endParaRPr lang="ko-KR" altLang="en-US"/>
          </a:p>
          <a:p>
            <a:pPr lvl="0">
              <a:defRPr sz="2400" b="1">
                <a:solidFill>
                  <a:srgbClr val="ffffff"/>
                </a:solidFill>
                <a:latin typeface="나눔고딕"/>
              </a:defRPr>
            </a:pPr>
            <a:r>
              <a:rPr lang="ko-KR" altLang="en-US"/>
              <a:t>아모리 사람, 브리스 사람, 가나안 사람, 헷 사람, 기르가스 사람, </a:t>
            </a:r>
            <a:endParaRPr lang="ko-KR" altLang="en-US"/>
          </a:p>
          <a:p>
            <a:pPr lvl="0">
              <a:defRPr sz="2400" b="1">
                <a:solidFill>
                  <a:srgbClr val="ffffff"/>
                </a:solidFill>
                <a:latin typeface="나눔고딕"/>
              </a:defRPr>
            </a:pPr>
            <a:r>
              <a:rPr lang="ko-KR" altLang="en-US"/>
              <a:t>히위 사람, 여부스 사람도 너희와 싸웠다. 그러나 내가 그들을 너희 손에 넘겨주었다.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you crossed the Jordan and came to Jericho. </a:t>
            </a:r>
            <a:endParaRPr lang="ko-KR" altLang="en-US"/>
          </a:p>
          <a:p>
            <a:pPr lvl="0">
              <a:defRPr sz="2400" b="1">
                <a:solidFill>
                  <a:srgbClr val="ffffff"/>
                </a:solidFill>
                <a:latin typeface="나눔고딕"/>
              </a:defRPr>
            </a:pPr>
            <a:r>
              <a:rPr lang="ko-KR" altLang="en-US"/>
              <a:t>The citizens of Jericho fought against you, as did also the Amorites, </a:t>
            </a:r>
            <a:endParaRPr lang="ko-KR" altLang="en-US"/>
          </a:p>
          <a:p>
            <a:pPr lvl="0">
              <a:defRPr sz="2400" b="1">
                <a:solidFill>
                  <a:srgbClr val="ffffff"/>
                </a:solidFill>
                <a:latin typeface="나눔고딕"/>
              </a:defRPr>
            </a:pPr>
            <a:r>
              <a:rPr lang="ko-KR" altLang="en-US"/>
              <a:t>Perizzites, Canaanites, Hittites, Girgashites, Hivites and Jebusites, </a:t>
            </a:r>
            <a:endParaRPr lang="ko-KR" altLang="en-US"/>
          </a:p>
          <a:p>
            <a:pPr lvl="0">
              <a:defRPr sz="2400" b="1">
                <a:solidFill>
                  <a:srgbClr val="ffffff"/>
                </a:solidFill>
                <a:latin typeface="나눔고딕"/>
              </a:defRPr>
            </a:pPr>
            <a:r>
              <a:rPr lang="ko-KR" altLang="en-US"/>
              <a:t>but I gave them into your hands.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12</a:t>
            </a:r>
            <a:br>
              <a:rPr lang="ko-KR" altLang="en-US"/>
            </a:br>
            <a:r>
              <a:rPr lang="ko-KR" altLang="en-US"/>
              <a:t>내가 너희 앞에 왕벌을 보내었더니 </a:t>
            </a:r>
            <a:endParaRPr lang="ko-KR" altLang="en-US"/>
          </a:p>
          <a:p>
            <a:pPr lvl="0">
              <a:defRPr sz="2400" b="1">
                <a:solidFill>
                  <a:srgbClr val="ffffff"/>
                </a:solidFill>
                <a:latin typeface="나눔고딕"/>
              </a:defRPr>
            </a:pPr>
            <a:r>
              <a:rPr lang="ko-KR" altLang="en-US"/>
              <a:t>그것이 너희 앞에서 그들을 쫓아냈고 아모리 사람의 두 왕도 쫓아냈다. </a:t>
            </a:r>
            <a:endParaRPr lang="ko-KR" altLang="en-US"/>
          </a:p>
          <a:p>
            <a:pPr lvl="0">
              <a:defRPr sz="2400" b="1">
                <a:solidFill>
                  <a:srgbClr val="ffffff"/>
                </a:solidFill>
                <a:latin typeface="나눔고딕"/>
              </a:defRPr>
            </a:pPr>
            <a:r>
              <a:rPr lang="ko-KR" altLang="en-US"/>
              <a:t>너희 칼과 활로 한 것이 아니다.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 sent the hornet ahead of you, which drove them out before you </a:t>
            </a:r>
            <a:endParaRPr lang="ko-KR" altLang="en-US"/>
          </a:p>
          <a:p>
            <a:pPr lvl="0">
              <a:defRPr sz="2400" b="1">
                <a:solidFill>
                  <a:srgbClr val="ffffff"/>
                </a:solidFill>
                <a:latin typeface="나눔고딕"/>
              </a:defRPr>
            </a:pPr>
            <a:r>
              <a:rPr lang="ko-KR" altLang="en-US"/>
              <a:t> also the two Amorite kings.</a:t>
            </a:r>
            <a:endParaRPr lang="ko-KR" altLang="en-US"/>
          </a:p>
          <a:p>
            <a:pPr lvl="0">
              <a:defRPr sz="2400" b="1">
                <a:solidFill>
                  <a:srgbClr val="ffffff"/>
                </a:solidFill>
                <a:latin typeface="나눔고딕"/>
              </a:defRPr>
            </a:pPr>
            <a:r>
              <a:rPr lang="ko-KR" altLang="en-US"/>
              <a:t> You did not do it with your own sword and bow.</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13</a:t>
            </a:r>
            <a:br>
              <a:rPr lang="ko-KR" altLang="en-US"/>
            </a:br>
            <a:r>
              <a:rPr lang="ko-KR" altLang="en-US"/>
              <a:t>이렇게 너희가 일하지 않은 땅과 너희가 세우지 않은 성들을 </a:t>
            </a:r>
            <a:endParaRPr lang="ko-KR" altLang="en-US"/>
          </a:p>
          <a:p>
            <a:pPr lvl="0">
              <a:defRPr sz="2400" b="1">
                <a:solidFill>
                  <a:srgbClr val="ffffff"/>
                </a:solidFill>
                <a:latin typeface="나눔고딕"/>
              </a:defRPr>
            </a:pPr>
            <a:r>
              <a:rPr lang="ko-KR" altLang="en-US"/>
              <a:t>내가 너희에게 주어 너희가 그 안에서 살게 됐으며 </a:t>
            </a:r>
            <a:endParaRPr lang="ko-KR" altLang="en-US"/>
          </a:p>
          <a:p>
            <a:pPr lvl="0">
              <a:defRPr sz="2400" b="1">
                <a:solidFill>
                  <a:srgbClr val="ffffff"/>
                </a:solidFill>
                <a:latin typeface="나눔고딕"/>
              </a:defRPr>
            </a:pPr>
            <a:r>
              <a:rPr lang="ko-KR" altLang="en-US"/>
              <a:t>너희가 심지 않은 포도밭과 올리브 밭에서 먹게 됐다.’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So I gave you a land on which you did not toil </a:t>
            </a:r>
            <a:endParaRPr lang="ko-KR" altLang="en-US"/>
          </a:p>
          <a:p>
            <a:pPr lvl="0">
              <a:defRPr sz="2400" b="1">
                <a:solidFill>
                  <a:srgbClr val="ffffff"/>
                </a:solidFill>
                <a:latin typeface="나눔고딕"/>
              </a:defRPr>
            </a:pPr>
            <a:r>
              <a:rPr lang="ko-KR" altLang="en-US"/>
              <a:t>and cities you did not build; and you live in them </a:t>
            </a:r>
            <a:endParaRPr lang="ko-KR" altLang="en-US"/>
          </a:p>
          <a:p>
            <a:pPr lvl="0">
              <a:defRPr sz="2400" b="1">
                <a:solidFill>
                  <a:srgbClr val="ffffff"/>
                </a:solidFill>
                <a:latin typeface="나눔고딕"/>
              </a:defRPr>
            </a:pPr>
            <a:r>
              <a:rPr lang="ko-KR" altLang="en-US"/>
              <a:t>and eat from vineyards and olive groves that you did not plant.'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이제 너희는 여호와를 경외하고 성실하고 진실하게 그분을 섬기라. 너희 조상들이 강 건너 저편과 이집트에서 경배하던 신들을 던져 버리고 여호와를 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fear the LORD and serve him with all faithfulness. Throw away the gods your forefathers worshiped beyond the River and in Egypt, and serve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만약 너희 마음에 여호와를 섬기는 일이 내키지 않으면 그때는 너희 스스로 누구를 섬길 것인지, 너희 조상들이 강 건너에서 섬겼던 신들이든 지금 너희가 살고 있는 이 땅의 아모리 사람의 신들이든 오늘 선택하라. 나와 내 집은 여호와를 섬길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serving the LORD seems undesirable to you, then choose for yourselves this day whom you will serve, whether the gods your forefathers served beyond the River, or the gods of the Amorites, in whose land you are living. But as for me and my household, we will serve the LORD."</a:t>
            </a:r>
          </a:p>
        </p:txBody>
      </p:sp>
    </p:spTree>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16</a:t>
            </a:r>
            <a:br>
              <a:rPr lang="ko-KR" altLang="en-US"/>
            </a:br>
            <a:r>
              <a:rPr lang="ko-KR" altLang="en-US"/>
              <a:t>그러자 백성들이 대답했습니다. </a:t>
            </a:r>
            <a:endParaRPr lang="ko-KR" altLang="en-US"/>
          </a:p>
          <a:p>
            <a:pPr lvl="0">
              <a:defRPr sz="2400" b="1">
                <a:solidFill>
                  <a:srgbClr val="ffffff"/>
                </a:solidFill>
                <a:latin typeface="나눔고딕"/>
              </a:defRPr>
            </a:pPr>
            <a:r>
              <a:rPr lang="ko-KR" altLang="en-US"/>
              <a:t>“우리가 여호와를 버리고 다른 신들을 섬긴다는 것은 말도 안 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the people answered, </a:t>
            </a:r>
            <a:endParaRPr lang="ko-KR" altLang="en-US"/>
          </a:p>
          <a:p>
            <a:pPr lvl="0">
              <a:defRPr sz="2400" b="1">
                <a:solidFill>
                  <a:srgbClr val="ffffff"/>
                </a:solidFill>
                <a:latin typeface="나눔고딕"/>
              </a:defRPr>
            </a:pPr>
            <a:r>
              <a:rPr lang="ko-KR" altLang="en-US"/>
              <a:t>"Far be it from us to forsake the LORD to serve other gods!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17</a:t>
            </a:r>
            <a:br>
              <a:rPr lang="ko-KR" altLang="en-US"/>
            </a:br>
            <a:r>
              <a:rPr lang="ko-KR" altLang="en-US"/>
              <a:t>우리와 우리 조상들을 종살이하던 이집트 땅에서 이끌어 내시고 </a:t>
            </a:r>
            <a:endParaRPr lang="ko-KR" altLang="en-US"/>
          </a:p>
          <a:p>
            <a:pPr lvl="0">
              <a:defRPr sz="2400" b="1">
                <a:solidFill>
                  <a:srgbClr val="ffffff"/>
                </a:solidFill>
                <a:latin typeface="나눔고딕"/>
              </a:defRPr>
            </a:pPr>
            <a:r>
              <a:rPr lang="ko-KR" altLang="en-US"/>
              <a:t>우리 눈앞에서 그런 놀라운 표적을 보이신 분은 우리 하나님 여호와십니다. </a:t>
            </a:r>
            <a:endParaRPr lang="ko-KR" altLang="en-US"/>
          </a:p>
          <a:p>
            <a:pPr lvl="0">
              <a:defRPr sz="2400" b="1">
                <a:solidFill>
                  <a:srgbClr val="ffffff"/>
                </a:solidFill>
                <a:latin typeface="나눔고딕"/>
              </a:defRPr>
            </a:pPr>
            <a:r>
              <a:rPr lang="ko-KR" altLang="en-US"/>
              <a:t>그분이 우리 여정 내내 그리고 우리가 지나온 모든 민족들 가운데서 </a:t>
            </a:r>
            <a:endParaRPr lang="ko-KR" altLang="en-US"/>
          </a:p>
          <a:p>
            <a:pPr lvl="0">
              <a:defRPr sz="2400" b="1">
                <a:solidFill>
                  <a:srgbClr val="ffffff"/>
                </a:solidFill>
                <a:latin typeface="나눔고딕"/>
              </a:defRPr>
            </a:pPr>
            <a:r>
              <a:rPr lang="ko-KR" altLang="en-US"/>
              <a:t>우리를 지켜 주셨습니다.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It was the LORD our God himself who brought us </a:t>
            </a:r>
            <a:endParaRPr lang="ko-KR" altLang="en-US"/>
          </a:p>
          <a:p>
            <a:pPr lvl="0">
              <a:defRPr sz="2400" b="1">
                <a:solidFill>
                  <a:srgbClr val="ffffff"/>
                </a:solidFill>
                <a:latin typeface="나눔고딕"/>
              </a:defRPr>
            </a:pPr>
            <a:r>
              <a:rPr lang="ko-KR" altLang="en-US"/>
              <a:t>and our fathers up out of Egypt, from that land of slavery, </a:t>
            </a:r>
            <a:endParaRPr lang="ko-KR" altLang="en-US"/>
          </a:p>
          <a:p>
            <a:pPr lvl="0">
              <a:defRPr sz="2400" b="1">
                <a:solidFill>
                  <a:srgbClr val="ffffff"/>
                </a:solidFill>
                <a:latin typeface="나눔고딕"/>
              </a:defRPr>
            </a:pPr>
            <a:r>
              <a:rPr lang="ko-KR" altLang="en-US"/>
              <a:t>and performed those great signs before our eyes. </a:t>
            </a:r>
            <a:endParaRPr lang="ko-KR" altLang="en-US"/>
          </a:p>
          <a:p>
            <a:pPr lvl="0">
              <a:defRPr sz="2400" b="1">
                <a:solidFill>
                  <a:srgbClr val="ffffff"/>
                </a:solidFill>
                <a:latin typeface="나눔고딕"/>
              </a:defRPr>
            </a:pPr>
            <a:r>
              <a:rPr lang="ko-KR" altLang="en-US"/>
              <a:t>He protected us on our entire journey and among all the nations </a:t>
            </a:r>
            <a:endParaRPr lang="ko-KR" altLang="en-US"/>
          </a:p>
          <a:p>
            <a:pPr lvl="0">
              <a:defRPr sz="2400" b="1">
                <a:solidFill>
                  <a:srgbClr val="ffffff"/>
                </a:solidFill>
                <a:latin typeface="나눔고딕"/>
              </a:defRPr>
            </a:pPr>
            <a:r>
              <a:rPr lang="ko-KR" altLang="en-US"/>
              <a:t>through which we traveled.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18</a:t>
            </a:r>
            <a:br>
              <a:rPr lang="ko-KR" altLang="en-US"/>
            </a:br>
            <a:r>
              <a:rPr lang="ko-KR" altLang="en-US"/>
              <a:t>그리고 여호와께서 이 땅에 살던 아모리 사람들을 비롯해 </a:t>
            </a:r>
            <a:endParaRPr lang="ko-KR" altLang="en-US"/>
          </a:p>
          <a:p>
            <a:pPr lvl="0">
              <a:defRPr sz="2400" b="1">
                <a:solidFill>
                  <a:srgbClr val="ffffff"/>
                </a:solidFill>
                <a:latin typeface="나눔고딕"/>
              </a:defRPr>
            </a:pPr>
            <a:r>
              <a:rPr lang="ko-KR" altLang="en-US"/>
              <a:t>그 모든 민족들을 우리 앞에서 내쫓아 주셨으니 우리도 여호와를 섬기겠습니다.</a:t>
            </a:r>
            <a:endParaRPr lang="ko-KR" altLang="en-US"/>
          </a:p>
          <a:p>
            <a:pPr lvl="0">
              <a:defRPr sz="2400" b="1">
                <a:solidFill>
                  <a:srgbClr val="ffffff"/>
                </a:solidFill>
                <a:latin typeface="나눔고딕"/>
              </a:defRPr>
            </a:pPr>
            <a:r>
              <a:rPr lang="ko-KR" altLang="en-US"/>
              <a:t> 그분은 우리 하나님이십니다.”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the LORD drove out before us all the nations, including the Amorites, </a:t>
            </a:r>
            <a:endParaRPr lang="ko-KR" altLang="en-US"/>
          </a:p>
          <a:p>
            <a:pPr lvl="0">
              <a:defRPr sz="2400" b="1">
                <a:solidFill>
                  <a:srgbClr val="ffffff"/>
                </a:solidFill>
                <a:latin typeface="나눔고딕"/>
              </a:defRPr>
            </a:pPr>
            <a:r>
              <a:rPr lang="ko-KR" altLang="en-US"/>
              <a:t>who lived in the land. We too will serve the LORD, because he is our God."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19</a:t>
            </a:r>
            <a:br>
              <a:rPr lang="ko-KR" altLang="en-US"/>
            </a:br>
            <a:r>
              <a:rPr lang="ko-KR" altLang="en-US"/>
              <a:t>여호수아가 백성들에게 말했습니다. </a:t>
            </a:r>
            <a:endParaRPr lang="ko-KR" altLang="en-US"/>
          </a:p>
          <a:p>
            <a:pPr lvl="0">
              <a:defRPr sz="2400" b="1">
                <a:solidFill>
                  <a:srgbClr val="ffffff"/>
                </a:solidFill>
                <a:latin typeface="나눔고딕"/>
              </a:defRPr>
            </a:pPr>
            <a:r>
              <a:rPr lang="ko-KR" altLang="en-US"/>
              <a:t>“너희는 여호와를 섬길 수 없다. </a:t>
            </a:r>
            <a:endParaRPr lang="ko-KR" altLang="en-US"/>
          </a:p>
          <a:p>
            <a:pPr lvl="0">
              <a:defRPr sz="2400" b="1">
                <a:solidFill>
                  <a:srgbClr val="ffffff"/>
                </a:solidFill>
                <a:latin typeface="나눔고딕"/>
              </a:defRPr>
            </a:pPr>
            <a:r>
              <a:rPr lang="ko-KR" altLang="en-US"/>
              <a:t>그분은 거룩하신 하나님이시며 질투하는 하나님이시니 </a:t>
            </a:r>
            <a:endParaRPr lang="ko-KR" altLang="en-US"/>
          </a:p>
          <a:p>
            <a:pPr lvl="0">
              <a:defRPr sz="2400" b="1">
                <a:solidFill>
                  <a:srgbClr val="ffffff"/>
                </a:solidFill>
                <a:latin typeface="나눔고딕"/>
              </a:defRPr>
            </a:pPr>
            <a:r>
              <a:rPr lang="ko-KR" altLang="en-US"/>
              <a:t>너희의 허물이나 죄를 용서하지 않으실 것이다.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Joshua said to the people, </a:t>
            </a:r>
            <a:endParaRPr lang="ko-KR" altLang="en-US"/>
          </a:p>
          <a:p>
            <a:pPr lvl="0">
              <a:defRPr sz="2400" b="1">
                <a:solidFill>
                  <a:srgbClr val="ffffff"/>
                </a:solidFill>
                <a:latin typeface="나눔고딕"/>
              </a:defRPr>
            </a:pPr>
            <a:r>
              <a:rPr lang="ko-KR" altLang="en-US"/>
              <a:t>"You are not able to serve the LORD. He is a holy God; </a:t>
            </a:r>
            <a:endParaRPr lang="ko-KR" altLang="en-US"/>
          </a:p>
          <a:p>
            <a:pPr lvl="0">
              <a:defRPr sz="2400" b="1">
                <a:solidFill>
                  <a:srgbClr val="ffffff"/>
                </a:solidFill>
                <a:latin typeface="나눔고딕"/>
              </a:defRPr>
            </a:pPr>
            <a:r>
              <a:rPr lang="ko-KR" altLang="en-US"/>
              <a:t>he is a jealous God. He will not forgive your rebellion and your sins.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a:t>
            </a:r>
            <a:br>
              <a:rPr lang="ko-KR" altLang="en-US"/>
            </a:br>
            <a:r>
              <a:rPr lang="ko-KR" altLang="en-US"/>
              <a:t>여호수아가 모든 백성들에게 말했습니다. </a:t>
            </a:r>
            <a:endParaRPr lang="ko-KR" altLang="en-US"/>
          </a:p>
          <a:p>
            <a:pPr lvl="0">
              <a:defRPr sz="2400" b="1">
                <a:solidFill>
                  <a:srgbClr val="ffffff"/>
                </a:solidFill>
                <a:latin typeface="나눔고딕"/>
              </a:defRPr>
            </a:pPr>
            <a:r>
              <a:rPr lang="ko-KR" altLang="en-US"/>
              <a:t>“이스라엘의 하나님 여호와께서 말씀하신다. </a:t>
            </a:r>
            <a:endParaRPr lang="ko-KR" altLang="en-US"/>
          </a:p>
          <a:p>
            <a:pPr lvl="0">
              <a:defRPr sz="2400" b="1">
                <a:solidFill>
                  <a:srgbClr val="ffffff"/>
                </a:solidFill>
                <a:latin typeface="나눔고딕"/>
              </a:defRPr>
            </a:pPr>
            <a:r>
              <a:rPr lang="ko-KR" altLang="en-US"/>
              <a:t>‘옛날 너희 조상들은 강 저편에 살았는데 그들은 아브라함의 아버지며 </a:t>
            </a:r>
            <a:endParaRPr lang="ko-KR" altLang="en-US"/>
          </a:p>
          <a:p>
            <a:pPr lvl="0">
              <a:defRPr sz="2400" b="1">
                <a:solidFill>
                  <a:srgbClr val="ffffff"/>
                </a:solidFill>
                <a:latin typeface="나눔고딕"/>
              </a:defRPr>
            </a:pPr>
            <a:r>
              <a:rPr lang="ko-KR" altLang="en-US"/>
              <a:t>나홀의 아버지인 데라를 비롯해 모두 다른 신들을 섬기고 있었다.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Joshua said to all the people,"This is what the LORD, the God of Israel, says:</a:t>
            </a:r>
            <a:endParaRPr lang="ko-KR" altLang="en-US"/>
          </a:p>
          <a:p>
            <a:pPr lvl="0">
              <a:defRPr sz="2400" b="1">
                <a:solidFill>
                  <a:srgbClr val="ffffff"/>
                </a:solidFill>
                <a:latin typeface="나눔고딕"/>
              </a:defRPr>
            </a:pPr>
            <a:r>
              <a:rPr lang="ko-KR" altLang="en-US"/>
              <a:t>`Long ago your forefathers, including Terah the father of Abraham and Nahor, </a:t>
            </a:r>
            <a:endParaRPr lang="ko-KR" altLang="en-US"/>
          </a:p>
          <a:p>
            <a:pPr lvl="0">
              <a:defRPr sz="2400" b="1">
                <a:solidFill>
                  <a:srgbClr val="ffffff"/>
                </a:solidFill>
                <a:latin typeface="나눔고딕"/>
              </a:defRPr>
            </a:pPr>
            <a:r>
              <a:rPr lang="ko-KR" altLang="en-US"/>
              <a:t>lived beyond the River and worshiped other gods.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20</a:t>
            </a:r>
            <a:br>
              <a:rPr lang="ko-KR" altLang="en-US"/>
            </a:br>
            <a:r>
              <a:rPr lang="ko-KR" altLang="en-US"/>
              <a:t>만약 너희가 여호와를 버리고 이방의 신들을 섬기면 </a:t>
            </a:r>
            <a:endParaRPr lang="ko-KR" altLang="en-US"/>
          </a:p>
          <a:p>
            <a:pPr lvl="0">
              <a:defRPr sz="2400" b="1">
                <a:solidFill>
                  <a:srgbClr val="ffffff"/>
                </a:solidFill>
                <a:latin typeface="나눔고딕"/>
              </a:defRPr>
            </a:pPr>
            <a:r>
              <a:rPr lang="ko-KR" altLang="en-US"/>
              <a:t>그분이 너희에게 잘해 주셨다 할지라도 </a:t>
            </a:r>
            <a:endParaRPr lang="ko-KR" altLang="en-US"/>
          </a:p>
          <a:p>
            <a:pPr lvl="0">
              <a:defRPr sz="2400" b="1">
                <a:solidFill>
                  <a:srgbClr val="ffffff"/>
                </a:solidFill>
                <a:latin typeface="나눔고딕"/>
              </a:defRPr>
            </a:pPr>
            <a:r>
              <a:rPr lang="ko-KR" altLang="en-US"/>
              <a:t>돌이켜 너희에게 재앙을 내리고 너희를 죽일 것이다.”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If you forsake the LORD and serve foreign gods, </a:t>
            </a:r>
            <a:endParaRPr lang="ko-KR" altLang="en-US"/>
          </a:p>
          <a:p>
            <a:pPr lvl="0">
              <a:defRPr sz="2400" b="1">
                <a:solidFill>
                  <a:srgbClr val="ffffff"/>
                </a:solidFill>
                <a:latin typeface="나눔고딕"/>
              </a:defRPr>
            </a:pPr>
            <a:r>
              <a:rPr lang="ko-KR" altLang="en-US"/>
              <a:t>he will turn and bring disaster on you and make an end of you, </a:t>
            </a:r>
            <a:endParaRPr lang="ko-KR" altLang="en-US"/>
          </a:p>
          <a:p>
            <a:pPr lvl="0">
              <a:defRPr sz="2400" b="1">
                <a:solidFill>
                  <a:srgbClr val="ffffff"/>
                </a:solidFill>
                <a:latin typeface="나눔고딕"/>
              </a:defRPr>
            </a:pPr>
            <a:r>
              <a:rPr lang="ko-KR" altLang="en-US"/>
              <a:t>after he has been good to you."</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21</a:t>
            </a:r>
            <a:br>
              <a:rPr lang="ko-KR" altLang="en-US"/>
            </a:br>
            <a:r>
              <a:rPr lang="ko-KR" altLang="en-US"/>
              <a:t>그러자 백성들이 여호수아에게 말했습니다. </a:t>
            </a:r>
            <a:endParaRPr lang="ko-KR" altLang="en-US"/>
          </a:p>
          <a:p>
            <a:pPr lvl="0">
              <a:defRPr sz="2400" b="1">
                <a:solidFill>
                  <a:srgbClr val="ffffff"/>
                </a:solidFill>
                <a:latin typeface="나눔고딕"/>
              </a:defRPr>
            </a:pPr>
            <a:r>
              <a:rPr lang="ko-KR" altLang="en-US"/>
              <a:t>“아닙니다! 우리는 여호와를 섬기겠습니다.”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the people said to Joshua, </a:t>
            </a:r>
            <a:endParaRPr lang="ko-KR" altLang="en-US"/>
          </a:p>
          <a:p>
            <a:pPr lvl="0">
              <a:defRPr sz="2400" b="1">
                <a:solidFill>
                  <a:srgbClr val="ffffff"/>
                </a:solidFill>
                <a:latin typeface="나눔고딕"/>
              </a:defRPr>
            </a:pPr>
            <a:r>
              <a:rPr lang="ko-KR" altLang="en-US"/>
              <a:t>"No! We will serve the LORD."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22</a:t>
            </a:r>
            <a:br>
              <a:rPr lang="ko-KR" altLang="en-US"/>
            </a:br>
            <a:r>
              <a:rPr lang="ko-KR" altLang="en-US"/>
              <a:t>그러자 여호수아가 백성들에게 말했습니다. </a:t>
            </a:r>
            <a:endParaRPr lang="ko-KR" altLang="en-US"/>
          </a:p>
          <a:p>
            <a:pPr lvl="0">
              <a:defRPr sz="2400" b="1">
                <a:solidFill>
                  <a:srgbClr val="ffffff"/>
                </a:solidFill>
                <a:latin typeface="나눔고딕"/>
              </a:defRPr>
            </a:pPr>
            <a:r>
              <a:rPr lang="ko-KR" altLang="en-US"/>
              <a:t>“너희가 스스로 여호와를 선택하고 그분을 섬기기로 했으므로 </a:t>
            </a:r>
            <a:endParaRPr lang="ko-KR" altLang="en-US"/>
          </a:p>
          <a:p>
            <a:pPr lvl="0">
              <a:defRPr sz="2400" b="1">
                <a:solidFill>
                  <a:srgbClr val="ffffff"/>
                </a:solidFill>
                <a:latin typeface="나눔고딕"/>
              </a:defRPr>
            </a:pPr>
            <a:r>
              <a:rPr lang="ko-KR" altLang="en-US"/>
              <a:t>스스로 증인이 된 것이다.” </a:t>
            </a:r>
            <a:endParaRPr lang="ko-KR" altLang="en-US"/>
          </a:p>
          <a:p>
            <a:pPr lvl="0">
              <a:defRPr sz="2400" b="1">
                <a:solidFill>
                  <a:srgbClr val="ffffff"/>
                </a:solidFill>
                <a:latin typeface="나눔고딕"/>
              </a:defRPr>
            </a:pPr>
            <a:r>
              <a:rPr lang="ko-KR" altLang="en-US"/>
              <a:t>그들이 대답했습니다. “그렇습니다. 우리가 증인입니다.”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Joshua said, "You are witnesses against yourselves </a:t>
            </a:r>
            <a:endParaRPr lang="ko-KR" altLang="en-US"/>
          </a:p>
          <a:p>
            <a:pPr lvl="0">
              <a:defRPr sz="2400" b="1">
                <a:solidFill>
                  <a:srgbClr val="ffffff"/>
                </a:solidFill>
                <a:latin typeface="나눔고딕"/>
              </a:defRPr>
            </a:pPr>
            <a:r>
              <a:rPr lang="ko-KR" altLang="en-US"/>
              <a:t>that you have chosen to serve the LORD." </a:t>
            </a:r>
            <a:endParaRPr lang="ko-KR" altLang="en-US"/>
          </a:p>
          <a:p>
            <a:pPr lvl="0">
              <a:defRPr sz="2400" b="1">
                <a:solidFill>
                  <a:srgbClr val="ffffff"/>
                </a:solidFill>
                <a:latin typeface="나눔고딕"/>
              </a:defRPr>
            </a:pPr>
            <a:r>
              <a:rPr lang="ko-KR" altLang="en-US"/>
              <a:t>"Yes, we are witnesses," they replied.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23</a:t>
            </a:r>
            <a:br>
              <a:rPr lang="ko-KR" altLang="en-US"/>
            </a:br>
            <a:r>
              <a:rPr lang="ko-KR" altLang="en-US"/>
              <a:t>여호수아가 말했습니다. “그렇다면 너희 가운데 있는 이방 신들을 없애 버리고</a:t>
            </a:r>
            <a:endParaRPr lang="ko-KR" altLang="en-US"/>
          </a:p>
          <a:p>
            <a:pPr lvl="0">
              <a:defRPr sz="2400" b="1">
                <a:solidFill>
                  <a:srgbClr val="ffffff"/>
                </a:solidFill>
                <a:latin typeface="나눔고딕"/>
              </a:defRPr>
            </a:pPr>
            <a:r>
              <a:rPr lang="ko-KR" altLang="en-US"/>
              <a:t> 너희 마음을 이스라엘의 하나님 여호와께로 돌리라.”</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"Now then," said Joshua, </a:t>
            </a:r>
            <a:endParaRPr lang="ko-KR" altLang="en-US"/>
          </a:p>
          <a:p>
            <a:pPr lvl="0">
              <a:defRPr sz="2400" b="1">
                <a:solidFill>
                  <a:srgbClr val="ffffff"/>
                </a:solidFill>
                <a:latin typeface="나눔고딕"/>
              </a:defRPr>
            </a:pPr>
            <a:r>
              <a:rPr lang="ko-KR" altLang="en-US"/>
              <a:t>"throw away the foreign gods that are among you </a:t>
            </a:r>
            <a:endParaRPr lang="ko-KR" altLang="en-US"/>
          </a:p>
          <a:p>
            <a:pPr lvl="0">
              <a:defRPr sz="2400" b="1">
                <a:solidFill>
                  <a:srgbClr val="ffffff"/>
                </a:solidFill>
                <a:latin typeface="나눔고딕"/>
              </a:defRPr>
            </a:pPr>
            <a:r>
              <a:rPr lang="ko-KR" altLang="en-US"/>
              <a:t>and yield your hearts to the LORD, the God of Israel."</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24</a:t>
            </a:r>
            <a:br>
              <a:rPr lang="ko-KR" altLang="en-US"/>
            </a:br>
            <a:r>
              <a:rPr lang="ko-KR" altLang="en-US"/>
              <a:t>그러자 백성들이 여호수아에게 말했습니다. </a:t>
            </a:r>
            <a:endParaRPr lang="ko-KR" altLang="en-US"/>
          </a:p>
          <a:p>
            <a:pPr lvl="0">
              <a:defRPr sz="2400" b="1">
                <a:solidFill>
                  <a:srgbClr val="ffffff"/>
                </a:solidFill>
                <a:latin typeface="나눔고딕"/>
              </a:defRPr>
            </a:pPr>
            <a:r>
              <a:rPr lang="ko-KR" altLang="en-US"/>
              <a:t>“우리가 우리 하나님 여호와를 섬기고 그 음성에 순종하겠습니다.”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the people said to Joshua, </a:t>
            </a:r>
            <a:endParaRPr lang="ko-KR" altLang="en-US"/>
          </a:p>
          <a:p>
            <a:pPr lvl="0">
              <a:defRPr sz="2400" b="1">
                <a:solidFill>
                  <a:srgbClr val="ffffff"/>
                </a:solidFill>
                <a:latin typeface="나눔고딕"/>
              </a:defRPr>
            </a:pPr>
            <a:r>
              <a:rPr lang="ko-KR" altLang="en-US"/>
              <a:t>"We will serve the LORD our God and obey him."</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25</a:t>
            </a:r>
            <a:br>
              <a:rPr lang="ko-KR" altLang="en-US"/>
            </a:br>
            <a:r>
              <a:rPr lang="ko-KR" altLang="en-US"/>
              <a:t>그리하여 그날 여호수아는 백성들을 위해 언약을 체결하고 </a:t>
            </a:r>
            <a:endParaRPr lang="ko-KR" altLang="en-US"/>
          </a:p>
          <a:p>
            <a:pPr lvl="0">
              <a:defRPr sz="2400" b="1">
                <a:solidFill>
                  <a:srgbClr val="ffffff"/>
                </a:solidFill>
                <a:latin typeface="나눔고딕"/>
              </a:defRPr>
            </a:pPr>
            <a:r>
              <a:rPr lang="ko-KR" altLang="en-US"/>
              <a:t>거기 세겜에서 그들을 위해 율례와 법도를 세워 주었습니다.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On that day Joshua made a covenant for the people, </a:t>
            </a:r>
            <a:endParaRPr lang="ko-KR" altLang="en-US"/>
          </a:p>
          <a:p>
            <a:pPr lvl="0">
              <a:defRPr sz="2400" b="1">
                <a:solidFill>
                  <a:srgbClr val="ffffff"/>
                </a:solidFill>
                <a:latin typeface="나눔고딕"/>
              </a:defRPr>
            </a:pPr>
            <a:r>
              <a:rPr lang="ko-KR" altLang="en-US"/>
              <a:t>and there at Shechem he drew up for them decrees and laws.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26</a:t>
            </a:r>
            <a:br>
              <a:rPr lang="ko-KR" altLang="en-US"/>
            </a:br>
            <a:r>
              <a:rPr lang="ko-KR" altLang="en-US"/>
              <a:t>그리고 여호수아는 하나님의 율법책에 이 일들을 기록하고 </a:t>
            </a:r>
            <a:endParaRPr lang="ko-KR" altLang="en-US"/>
          </a:p>
          <a:p>
            <a:pPr lvl="0">
              <a:defRPr sz="2400" b="1">
                <a:solidFill>
                  <a:srgbClr val="ffffff"/>
                </a:solidFill>
                <a:latin typeface="나눔고딕"/>
              </a:defRPr>
            </a:pPr>
            <a:r>
              <a:rPr lang="ko-KR" altLang="en-US"/>
              <a:t>큰 돌을 가져다가 여호와의 성소 근처 상수리나무 아래 세워 놓았습니다.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Joshua recorded these things in the Book of the Law of God. </a:t>
            </a:r>
            <a:endParaRPr lang="ko-KR" altLang="en-US"/>
          </a:p>
          <a:p>
            <a:pPr lvl="0">
              <a:defRPr sz="2400" b="1">
                <a:solidFill>
                  <a:srgbClr val="ffffff"/>
                </a:solidFill>
                <a:latin typeface="나눔고딕"/>
              </a:defRPr>
            </a:pPr>
            <a:r>
              <a:rPr lang="ko-KR" altLang="en-US"/>
              <a:t>Then he took a large stone and set it up there under the oak </a:t>
            </a:r>
            <a:endParaRPr lang="ko-KR" altLang="en-US"/>
          </a:p>
          <a:p>
            <a:pPr lvl="0">
              <a:defRPr sz="2400" b="1">
                <a:solidFill>
                  <a:srgbClr val="ffffff"/>
                </a:solidFill>
                <a:latin typeface="나눔고딕"/>
              </a:defRPr>
            </a:pPr>
            <a:r>
              <a:rPr lang="ko-KR" altLang="en-US"/>
              <a:t>near the holy place of the LORD.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27</a:t>
            </a:r>
            <a:br>
              <a:rPr lang="ko-KR" altLang="en-US"/>
            </a:br>
            <a:r>
              <a:rPr lang="ko-KR" altLang="en-US"/>
              <a:t>그가 모든 백성들에게 말했습니다. </a:t>
            </a:r>
            <a:endParaRPr lang="ko-KR" altLang="en-US"/>
          </a:p>
          <a:p>
            <a:pPr lvl="0">
              <a:defRPr sz="2400" b="1">
                <a:solidFill>
                  <a:srgbClr val="ffffff"/>
                </a:solidFill>
                <a:latin typeface="나눔고딕"/>
              </a:defRPr>
            </a:pPr>
            <a:r>
              <a:rPr lang="ko-KR" altLang="en-US"/>
              <a:t>“보라. 이 돌이 우리에 대한 증거가 될 것이다.</a:t>
            </a:r>
            <a:endParaRPr lang="ko-KR" altLang="en-US"/>
          </a:p>
          <a:p>
            <a:pPr lvl="0">
              <a:defRPr sz="2400" b="1">
                <a:solidFill>
                  <a:srgbClr val="ffffff"/>
                </a:solidFill>
                <a:latin typeface="나눔고딕"/>
              </a:defRPr>
            </a:pPr>
            <a:r>
              <a:rPr lang="ko-KR" altLang="en-US"/>
              <a:t>이 돌이 여호와께서 우리에게 하신 모든 말씀을 들었으니 </a:t>
            </a:r>
            <a:endParaRPr lang="ko-KR" altLang="en-US"/>
          </a:p>
          <a:p>
            <a:pPr lvl="0">
              <a:defRPr sz="2400" b="1">
                <a:solidFill>
                  <a:srgbClr val="ffffff"/>
                </a:solidFill>
                <a:latin typeface="나눔고딕"/>
              </a:defRPr>
            </a:pPr>
            <a:r>
              <a:rPr lang="ko-KR" altLang="en-US"/>
              <a:t>만약 너희가 너희 하나님을 부인하면 이 돌이 너희에 대해 증언할 것이다.”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"See!" he said to all the people. "</a:t>
            </a:r>
            <a:endParaRPr lang="ko-KR" altLang="en-US"/>
          </a:p>
          <a:p>
            <a:pPr lvl="0">
              <a:defRPr sz="2400" b="1">
                <a:solidFill>
                  <a:srgbClr val="ffffff"/>
                </a:solidFill>
                <a:latin typeface="나눔고딕"/>
              </a:defRPr>
            </a:pPr>
            <a:r>
              <a:rPr lang="ko-KR" altLang="en-US"/>
              <a:t>This stone will be a witness against us. </a:t>
            </a:r>
            <a:endParaRPr lang="ko-KR" altLang="en-US"/>
          </a:p>
          <a:p>
            <a:pPr lvl="0">
              <a:defRPr sz="2400" b="1">
                <a:solidFill>
                  <a:srgbClr val="ffffff"/>
                </a:solidFill>
                <a:latin typeface="나눔고딕"/>
              </a:defRPr>
            </a:pPr>
            <a:r>
              <a:rPr lang="ko-KR" altLang="en-US"/>
              <a:t>It has heard all the words the LORD has said to us. </a:t>
            </a:r>
            <a:endParaRPr lang="ko-KR" altLang="en-US"/>
          </a:p>
          <a:p>
            <a:pPr lvl="0">
              <a:defRPr sz="2400" b="1">
                <a:solidFill>
                  <a:srgbClr val="ffffff"/>
                </a:solidFill>
                <a:latin typeface="나눔고딕"/>
              </a:defRPr>
            </a:pPr>
            <a:r>
              <a:rPr lang="ko-KR" altLang="en-US"/>
              <a:t>It will be a witness against you if you are untrue to your God."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28</a:t>
            </a:r>
            <a:br>
              <a:rPr lang="ko-KR" altLang="en-US"/>
            </a:br>
            <a:r>
              <a:rPr lang="ko-KR" altLang="en-US"/>
              <a:t>그리고 여호수아는 백성들을 보냈으며</a:t>
            </a:r>
            <a:endParaRPr lang="ko-KR" altLang="en-US"/>
          </a:p>
          <a:p>
            <a:pPr lvl="0">
              <a:defRPr sz="2400" b="1">
                <a:solidFill>
                  <a:srgbClr val="ffffff"/>
                </a:solidFill>
                <a:latin typeface="나눔고딕"/>
              </a:defRPr>
            </a:pPr>
            <a:r>
              <a:rPr lang="ko-KR" altLang="en-US"/>
              <a:t> 모든 사람들은 자기 유산으로 돌아갔습니다.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Joshua sent the people away, each to his own inheritance.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29</a:t>
            </a:r>
            <a:br>
              <a:rPr lang="ko-KR" altLang="en-US"/>
            </a:br>
            <a:r>
              <a:rPr lang="ko-KR" altLang="en-US"/>
              <a:t>이 일 후에 여호와의 종 눈의 아들 여호수아는 110세에 죽었습니다.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After these things, Joshua son of Nun, the servant of the LORD, </a:t>
            </a:r>
            <a:endParaRPr lang="ko-KR" altLang="en-US"/>
          </a:p>
          <a:p>
            <a:pPr lvl="0">
              <a:defRPr sz="2400" b="1">
                <a:solidFill>
                  <a:srgbClr val="ffffff"/>
                </a:solidFill>
                <a:latin typeface="나눔고딕"/>
              </a:defRPr>
            </a:pPr>
            <a:r>
              <a:rPr lang="ko-KR" altLang="en-US"/>
              <a:t>died at the age of a hundred and ten.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a:t>
            </a:r>
            <a:br>
              <a:rPr lang="ko-KR" altLang="en-US"/>
            </a:br>
            <a:r>
              <a:rPr lang="ko-KR" altLang="en-US"/>
              <a:t>그러던 가운데 내가 너희 조상 아브라함을 강 건너 땅에서 데려다가 </a:t>
            </a:r>
            <a:endParaRPr lang="ko-KR" altLang="en-US"/>
          </a:p>
          <a:p>
            <a:pPr lvl="0">
              <a:defRPr sz="2400" b="1">
                <a:solidFill>
                  <a:srgbClr val="ffffff"/>
                </a:solidFill>
                <a:latin typeface="나눔고딕"/>
              </a:defRPr>
            </a:pPr>
            <a:r>
              <a:rPr lang="ko-KR" altLang="en-US"/>
              <a:t>가나안 땅으로 인도해 그 땅 전역에 두루 다니게 하고 </a:t>
            </a:r>
            <a:endParaRPr lang="ko-KR" altLang="en-US"/>
          </a:p>
          <a:p>
            <a:pPr lvl="0">
              <a:defRPr sz="2400" b="1">
                <a:solidFill>
                  <a:srgbClr val="ffffff"/>
                </a:solidFill>
                <a:latin typeface="나눔고딕"/>
              </a:defRPr>
            </a:pPr>
            <a:r>
              <a:rPr lang="ko-KR" altLang="en-US"/>
              <a:t>그 씨를 많게 하려고 그에게 이삭을 주었다.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I took your father Abraham from the land beyond the River </a:t>
            </a:r>
            <a:endParaRPr lang="ko-KR" altLang="en-US"/>
          </a:p>
          <a:p>
            <a:pPr lvl="0">
              <a:defRPr sz="2400" b="1">
                <a:solidFill>
                  <a:srgbClr val="ffffff"/>
                </a:solidFill>
                <a:latin typeface="나눔고딕"/>
              </a:defRPr>
            </a:pPr>
            <a:r>
              <a:rPr lang="ko-KR" altLang="en-US"/>
              <a:t>and led him throughout Canaan and gave him many descendants. </a:t>
            </a:r>
            <a:endParaRPr lang="ko-KR" altLang="en-US"/>
          </a:p>
          <a:p>
            <a:pPr lvl="0">
              <a:defRPr sz="2400" b="1">
                <a:solidFill>
                  <a:srgbClr val="ffffff"/>
                </a:solidFill>
                <a:latin typeface="나눔고딕"/>
              </a:defRPr>
            </a:pPr>
            <a:r>
              <a:rPr lang="ko-KR" altLang="en-US"/>
              <a:t>I gave him Isaac,</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30</a:t>
            </a:r>
            <a:br>
              <a:rPr lang="ko-KR" altLang="en-US"/>
            </a:br>
            <a:r>
              <a:rPr lang="ko-KR" altLang="en-US"/>
              <a:t>사람들은 그를 그가 유산으로 받은 경계 안 </a:t>
            </a:r>
            <a:endParaRPr lang="ko-KR" altLang="en-US"/>
          </a:p>
          <a:p>
            <a:pPr lvl="0">
              <a:defRPr sz="2400" b="1">
                <a:solidFill>
                  <a:srgbClr val="ffffff"/>
                </a:solidFill>
                <a:latin typeface="나눔고딕"/>
              </a:defRPr>
            </a:pPr>
            <a:r>
              <a:rPr lang="ko-KR" altLang="en-US"/>
              <a:t>가아스 산 북쪽 에브라임 산지에 있는 딤낫 세라에 묻었습니다.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they buried him in the land of his inheritance, </a:t>
            </a:r>
            <a:endParaRPr lang="ko-KR" altLang="en-US"/>
          </a:p>
          <a:p>
            <a:pPr lvl="0">
              <a:defRPr sz="2400" b="1">
                <a:solidFill>
                  <a:srgbClr val="ffffff"/>
                </a:solidFill>
                <a:latin typeface="나눔고딕"/>
              </a:defRPr>
            </a:pPr>
            <a:r>
              <a:rPr lang="ko-KR" altLang="en-US"/>
              <a:t>at Timnath Serah in the hill country of Ephraim, north of Mount Gaash.</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31</a:t>
            </a:r>
            <a:br>
              <a:rPr lang="ko-KR" altLang="en-US"/>
            </a:br>
            <a:r>
              <a:rPr lang="ko-KR" altLang="en-US"/>
              <a:t>이스라엘은 여호수아가 살아 있는 동안과 여호수아보다 오래 산 장로들, </a:t>
            </a:r>
            <a:endParaRPr lang="ko-KR" altLang="en-US"/>
          </a:p>
          <a:p>
            <a:pPr lvl="0">
              <a:defRPr sz="2400" b="1">
                <a:solidFill>
                  <a:srgbClr val="ffffff"/>
                </a:solidFill>
                <a:latin typeface="나눔고딕"/>
              </a:defRPr>
            </a:pPr>
            <a:r>
              <a:rPr lang="ko-KR" altLang="en-US"/>
              <a:t>곧 여호와께서 이스라엘을 위해 하신 모든 일을 보아 알고 있는 장로들이 </a:t>
            </a:r>
            <a:endParaRPr lang="ko-KR" altLang="en-US"/>
          </a:p>
          <a:p>
            <a:pPr lvl="0">
              <a:defRPr sz="2400" b="1">
                <a:solidFill>
                  <a:srgbClr val="ffffff"/>
                </a:solidFill>
                <a:latin typeface="나눔고딕"/>
              </a:defRPr>
            </a:pPr>
            <a:r>
              <a:rPr lang="ko-KR" altLang="en-US"/>
              <a:t>살아 있는 동안만 여호와를 섬겼습니다.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Israel served the LORD throughout the lifetime of Joshua </a:t>
            </a:r>
            <a:endParaRPr lang="ko-KR" altLang="en-US"/>
          </a:p>
          <a:p>
            <a:pPr lvl="0">
              <a:defRPr sz="2400" b="1">
                <a:solidFill>
                  <a:srgbClr val="ffffff"/>
                </a:solidFill>
                <a:latin typeface="나눔고딕"/>
              </a:defRPr>
            </a:pPr>
            <a:r>
              <a:rPr lang="ko-KR" altLang="en-US"/>
              <a:t>and of the elders who outlived him </a:t>
            </a:r>
            <a:endParaRPr lang="ko-KR" altLang="en-US"/>
          </a:p>
          <a:p>
            <a:pPr lvl="0">
              <a:defRPr sz="2400" b="1">
                <a:solidFill>
                  <a:srgbClr val="ffffff"/>
                </a:solidFill>
                <a:latin typeface="나눔고딕"/>
              </a:defRPr>
            </a:pPr>
            <a:r>
              <a:rPr lang="ko-KR" altLang="en-US"/>
              <a:t>and who had experienced everything the LORD had done for Israel.</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32</a:t>
            </a:r>
            <a:br>
              <a:rPr lang="ko-KR" altLang="en-US"/>
            </a:br>
            <a:r>
              <a:rPr lang="ko-KR" altLang="en-US"/>
              <a:t>이스라엘 자손은 이집트에서 나올 때 들고 나왔던 </a:t>
            </a:r>
            <a:endParaRPr lang="ko-KR" altLang="en-US"/>
          </a:p>
          <a:p>
            <a:pPr lvl="0">
              <a:defRPr sz="2400" b="1">
                <a:solidFill>
                  <a:srgbClr val="ffffff"/>
                </a:solidFill>
                <a:latin typeface="나눔고딕"/>
              </a:defRPr>
            </a:pPr>
            <a:r>
              <a:rPr lang="ko-KR" altLang="en-US"/>
              <a:t>요셉의 뼈를 세겜, 곧 야곱이 전에 세겜의 아버지 하몰의 아들에게서 </a:t>
            </a:r>
            <a:endParaRPr lang="ko-KR" altLang="en-US"/>
          </a:p>
          <a:p>
            <a:pPr lvl="0">
              <a:defRPr sz="2400" b="1">
                <a:solidFill>
                  <a:srgbClr val="ffffff"/>
                </a:solidFill>
                <a:latin typeface="나눔고딕"/>
              </a:defRPr>
            </a:pPr>
            <a:r>
              <a:rPr lang="ko-KR" altLang="en-US"/>
              <a:t>은 100개를 주고 샀던 땅의 한 부분에 묻었습니다. </a:t>
            </a:r>
            <a:endParaRPr lang="ko-KR" altLang="en-US"/>
          </a:p>
          <a:p>
            <a:pPr lvl="0">
              <a:defRPr sz="2400" b="1">
                <a:solidFill>
                  <a:srgbClr val="ffffff"/>
                </a:solidFill>
                <a:latin typeface="나눔고딕"/>
              </a:defRPr>
            </a:pPr>
            <a:r>
              <a:rPr lang="ko-KR" altLang="en-US"/>
              <a:t>그래서 그 땅은 요셉 자손의 유산이 됐습니다.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Joseph's bones, which the Israelites had brought up from Egypt,</a:t>
            </a:r>
            <a:endParaRPr lang="ko-KR" altLang="en-US"/>
          </a:p>
          <a:p>
            <a:pPr lvl="0">
              <a:defRPr sz="2400" b="1">
                <a:solidFill>
                  <a:srgbClr val="ffffff"/>
                </a:solidFill>
                <a:latin typeface="나눔고딕"/>
              </a:defRPr>
            </a:pPr>
            <a:r>
              <a:rPr lang="ko-KR" altLang="en-US"/>
              <a:t>were buried at Shechem in the tract of land </a:t>
            </a:r>
            <a:endParaRPr lang="ko-KR" altLang="en-US"/>
          </a:p>
          <a:p>
            <a:pPr lvl="0">
              <a:defRPr sz="2400" b="1">
                <a:solidFill>
                  <a:srgbClr val="ffffff"/>
                </a:solidFill>
                <a:latin typeface="나눔고딕"/>
              </a:defRPr>
            </a:pPr>
            <a:r>
              <a:rPr lang="ko-KR" altLang="en-US"/>
              <a:t>that Jacob bought for a hundred pieces of silver from the sons of Hamor, </a:t>
            </a:r>
            <a:endParaRPr lang="ko-KR" altLang="en-US"/>
          </a:p>
          <a:p>
            <a:pPr lvl="0">
              <a:defRPr sz="2400" b="1">
                <a:solidFill>
                  <a:srgbClr val="ffffff"/>
                </a:solidFill>
                <a:latin typeface="나눔고딕"/>
              </a:defRPr>
            </a:pPr>
            <a:r>
              <a:rPr lang="ko-KR" altLang="en-US"/>
              <a:t>the father of Shechem. This became the inheritance of Joseph's descendants.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33</a:t>
            </a:r>
            <a:br>
              <a:rPr lang="ko-KR" altLang="en-US"/>
            </a:br>
            <a:r>
              <a:rPr lang="ko-KR" altLang="en-US"/>
              <a:t>아론의 아들 엘르아살도 죽었습니다. </a:t>
            </a:r>
            <a:endParaRPr lang="ko-KR" altLang="en-US"/>
          </a:p>
          <a:p>
            <a:pPr lvl="0">
              <a:defRPr sz="2400" b="1">
                <a:solidFill>
                  <a:srgbClr val="ffffff"/>
                </a:solidFill>
                <a:latin typeface="나눔고딕"/>
              </a:defRPr>
            </a:pPr>
            <a:r>
              <a:rPr lang="ko-KR" altLang="en-US"/>
              <a:t>그들은 그를 에브라임 산지에 있는 그의 아들 비느하스에게 준 기브아에 묻었습니다.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Eleazar son of Aaron died and was buried at Gibeah, </a:t>
            </a:r>
            <a:endParaRPr lang="ko-KR" altLang="en-US"/>
          </a:p>
          <a:p>
            <a:pPr lvl="0">
              <a:defRPr sz="2400" b="1">
                <a:solidFill>
                  <a:srgbClr val="ffffff"/>
                </a:solidFill>
                <a:latin typeface="나눔고딕"/>
              </a:defRPr>
            </a:pPr>
            <a:r>
              <a:rPr lang="ko-KR" altLang="en-US"/>
              <a:t>which had been allotted to his son Phinehas in the hill country of Ephraim.</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a:t>
            </a:r>
            <a:br>
              <a:rPr lang="ko-KR" altLang="en-US"/>
            </a:br>
            <a:r>
              <a:rPr lang="ko-KR" altLang="en-US"/>
              <a:t>내가 이삭에게는 야곱과 에서를 주었다. </a:t>
            </a:r>
            <a:endParaRPr lang="ko-KR" altLang="en-US"/>
          </a:p>
          <a:p>
            <a:pPr lvl="0">
              <a:defRPr sz="2400" b="1">
                <a:solidFill>
                  <a:srgbClr val="ffffff"/>
                </a:solidFill>
                <a:latin typeface="나눔고딕"/>
              </a:defRPr>
            </a:pPr>
            <a:r>
              <a:rPr lang="ko-KR" altLang="en-US"/>
              <a:t>또 에서에게는 내가 세일 산지를 주어 갖게 했지만 </a:t>
            </a:r>
            <a:endParaRPr lang="ko-KR" altLang="en-US"/>
          </a:p>
          <a:p>
            <a:pPr lvl="0">
              <a:defRPr sz="2400" b="1">
                <a:solidFill>
                  <a:srgbClr val="ffffff"/>
                </a:solidFill>
                <a:latin typeface="나눔고딕"/>
              </a:defRPr>
            </a:pPr>
            <a:r>
              <a:rPr lang="ko-KR" altLang="en-US"/>
              <a:t>야곱과 그 아들들은 이집트로 내려가게 됐다.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and to Isaac I gave Jacob and Esau. </a:t>
            </a:r>
            <a:endParaRPr lang="ko-KR" altLang="en-US"/>
          </a:p>
          <a:p>
            <a:pPr lvl="0">
              <a:defRPr sz="2400" b="1">
                <a:solidFill>
                  <a:srgbClr val="ffffff"/>
                </a:solidFill>
                <a:latin typeface="나눔고딕"/>
              </a:defRPr>
            </a:pPr>
            <a:r>
              <a:rPr lang="ko-KR" altLang="en-US"/>
              <a:t>I assigned the hill country of Seir to Esau, </a:t>
            </a:r>
            <a:endParaRPr lang="ko-KR" altLang="en-US"/>
          </a:p>
          <a:p>
            <a:pPr lvl="0">
              <a:defRPr sz="2400" b="1">
                <a:solidFill>
                  <a:srgbClr val="ffffff"/>
                </a:solidFill>
                <a:latin typeface="나눔고딕"/>
              </a:defRPr>
            </a:pPr>
            <a:r>
              <a:rPr lang="ko-KR" altLang="en-US"/>
              <a:t>but Jacob and his sons went down to Egypt.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a:t>
            </a:r>
            <a:br>
              <a:rPr lang="ko-KR" altLang="en-US"/>
            </a:br>
            <a:r>
              <a:rPr lang="ko-KR" altLang="en-US"/>
              <a:t>그 후에 내가 모세와 아론을 보내 그들 가운데 행한 대로 </a:t>
            </a:r>
            <a:endParaRPr lang="ko-KR" altLang="en-US"/>
          </a:p>
          <a:p>
            <a:pPr lvl="0">
              <a:defRPr sz="2400" b="1">
                <a:solidFill>
                  <a:srgbClr val="ffffff"/>
                </a:solidFill>
                <a:latin typeface="나눔고딕"/>
              </a:defRPr>
            </a:pPr>
            <a:r>
              <a:rPr lang="ko-KR" altLang="en-US"/>
              <a:t>이집트에 재앙을 내리고 너희를 이끌고 나왔다.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"`Then I sent Moses and Aaron, </a:t>
            </a:r>
            <a:endParaRPr lang="ko-KR" altLang="en-US"/>
          </a:p>
          <a:p>
            <a:pPr lvl="0">
              <a:defRPr sz="2400" b="1">
                <a:solidFill>
                  <a:srgbClr val="ffffff"/>
                </a:solidFill>
                <a:latin typeface="나눔고딕"/>
              </a:defRPr>
            </a:pPr>
            <a:r>
              <a:rPr lang="ko-KR" altLang="en-US"/>
              <a:t>and I afflicted the Egyptians by what I did there, and I brought you out.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6</a:t>
            </a:r>
            <a:br>
              <a:rPr lang="ko-KR" altLang="en-US"/>
            </a:br>
            <a:r>
              <a:rPr lang="ko-KR" altLang="en-US"/>
              <a:t>내가 너희 조상들을 이집트에서 이끌고 나오자 너희는 바다에 이르렀고 </a:t>
            </a:r>
            <a:endParaRPr lang="ko-KR" altLang="en-US"/>
          </a:p>
          <a:p>
            <a:pPr lvl="0">
              <a:defRPr sz="2400" b="1">
                <a:solidFill>
                  <a:srgbClr val="ffffff"/>
                </a:solidFill>
                <a:latin typeface="나눔고딕"/>
              </a:defRPr>
            </a:pPr>
            <a:r>
              <a:rPr lang="ko-KR" altLang="en-US"/>
              <a:t>이집트 사람들이 전차와 마병들을 이끌고 홍해까지 추격해 왔다.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When I brought your fathers out of Egypt, you came to the sea,  </a:t>
            </a:r>
            <a:endParaRPr lang="ko-KR" altLang="en-US"/>
          </a:p>
          <a:p>
            <a:pPr lvl="0">
              <a:defRPr sz="2400" b="1">
                <a:solidFill>
                  <a:srgbClr val="ffffff"/>
                </a:solidFill>
                <a:latin typeface="나눔고딕"/>
              </a:defRPr>
            </a:pPr>
            <a:r>
              <a:rPr lang="ko-KR" altLang="en-US"/>
              <a:t>and the Egyptians pursued them with chariots and horsemen </a:t>
            </a:r>
            <a:endParaRPr lang="ko-KR" altLang="en-US"/>
          </a:p>
          <a:p>
            <a:pPr lvl="0">
              <a:defRPr sz="2400" b="1">
                <a:solidFill>
                  <a:srgbClr val="ffffff"/>
                </a:solidFill>
                <a:latin typeface="나눔고딕"/>
              </a:defRPr>
            </a:pPr>
            <a:r>
              <a:rPr lang="ko-KR" altLang="en-US"/>
              <a:t>as far as the Red Sea.</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7</a:t>
            </a:r>
            <a:br>
              <a:rPr lang="ko-KR" altLang="en-US"/>
            </a:br>
            <a:r>
              <a:rPr lang="ko-KR" altLang="en-US"/>
              <a:t>그러자 그들이 여호와께 부르짖었고 그는 너희와 이집트 사람들 사이에 </a:t>
            </a:r>
            <a:endParaRPr lang="ko-KR" altLang="en-US"/>
          </a:p>
          <a:p>
            <a:pPr lvl="0">
              <a:defRPr sz="2400" b="1">
                <a:solidFill>
                  <a:srgbClr val="ffffff"/>
                </a:solidFill>
                <a:latin typeface="나눔고딕"/>
              </a:defRPr>
            </a:pPr>
            <a:r>
              <a:rPr lang="ko-KR" altLang="en-US"/>
              <a:t>어둠을 내리고 바닷물을 가져다가 그들을 덮어 버렸다.</a:t>
            </a:r>
            <a:endParaRPr lang="ko-KR" altLang="en-US"/>
          </a:p>
          <a:p>
            <a:pPr lvl="0">
              <a:defRPr sz="2400" b="1">
                <a:solidFill>
                  <a:srgbClr val="ffffff"/>
                </a:solidFill>
                <a:latin typeface="나눔고딕"/>
              </a:defRPr>
            </a:pPr>
            <a:r>
              <a:rPr lang="ko-KR" altLang="en-US"/>
              <a:t> 내가 이집트 사람들에게 한 일을 너희가 너희 두 눈으로 똑똑히 보았고 </a:t>
            </a:r>
            <a:endParaRPr lang="ko-KR" altLang="en-US"/>
          </a:p>
          <a:p>
            <a:pPr lvl="0">
              <a:defRPr sz="2400" b="1">
                <a:solidFill>
                  <a:srgbClr val="ffffff"/>
                </a:solidFill>
                <a:latin typeface="나눔고딕"/>
              </a:defRPr>
            </a:pPr>
            <a:r>
              <a:rPr lang="ko-KR" altLang="en-US"/>
              <a:t>너희는 오랫동안 광야에서 살게 됐다.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they cried to the LORD for help, and he put darkness </a:t>
            </a:r>
            <a:endParaRPr lang="ko-KR" altLang="en-US"/>
          </a:p>
          <a:p>
            <a:pPr lvl="0">
              <a:defRPr sz="2400" b="1">
                <a:solidFill>
                  <a:srgbClr val="ffffff"/>
                </a:solidFill>
                <a:latin typeface="나눔고딕"/>
              </a:defRPr>
            </a:pPr>
            <a:r>
              <a:rPr lang="ko-KR" altLang="en-US"/>
              <a:t>between you and the Egyptians; </a:t>
            </a:r>
            <a:endParaRPr lang="ko-KR" altLang="en-US"/>
          </a:p>
          <a:p>
            <a:pPr lvl="0">
              <a:defRPr sz="2400" b="1">
                <a:solidFill>
                  <a:srgbClr val="ffffff"/>
                </a:solidFill>
                <a:latin typeface="나눔고딕"/>
              </a:defRPr>
            </a:pPr>
            <a:r>
              <a:rPr lang="ko-KR" altLang="en-US"/>
              <a:t>he brought the sea over them and covered them. </a:t>
            </a:r>
            <a:endParaRPr lang="ko-KR" altLang="en-US"/>
          </a:p>
          <a:p>
            <a:pPr lvl="0">
              <a:defRPr sz="2400" b="1">
                <a:solidFill>
                  <a:srgbClr val="ffffff"/>
                </a:solidFill>
                <a:latin typeface="나눔고딕"/>
              </a:defRPr>
            </a:pPr>
            <a:r>
              <a:rPr lang="ko-KR" altLang="en-US"/>
              <a:t>You saw with your own eyes what I did to the Egyptians. </a:t>
            </a:r>
            <a:endParaRPr lang="ko-KR" altLang="en-US"/>
          </a:p>
          <a:p>
            <a:pPr lvl="0">
              <a:defRPr sz="2400" b="1">
                <a:solidFill>
                  <a:srgbClr val="ffffff"/>
                </a:solidFill>
                <a:latin typeface="나눔고딕"/>
              </a:defRPr>
            </a:pPr>
            <a:r>
              <a:rPr lang="ko-KR" altLang="en-US"/>
              <a:t>Then you lived in the desert for a long time.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8</a:t>
            </a:r>
            <a:br>
              <a:rPr lang="ko-KR" altLang="en-US"/>
            </a:br>
            <a:r>
              <a:rPr lang="ko-KR" altLang="en-US"/>
              <a:t>내가 너희를 요단 강 동쪽에 살던 </a:t>
            </a:r>
            <a:endParaRPr lang="ko-KR" altLang="en-US"/>
          </a:p>
          <a:p>
            <a:pPr lvl="0">
              <a:defRPr sz="2400" b="1">
                <a:solidFill>
                  <a:srgbClr val="ffffff"/>
                </a:solidFill>
                <a:latin typeface="나눔고딕"/>
              </a:defRPr>
            </a:pPr>
            <a:r>
              <a:rPr lang="ko-KR" altLang="en-US"/>
              <a:t>아모리 사람의 땅으로 데려왔는데 그들이 너희와 싸웠다. </a:t>
            </a:r>
            <a:endParaRPr lang="ko-KR" altLang="en-US"/>
          </a:p>
          <a:p>
            <a:pPr lvl="0">
              <a:defRPr sz="2400" b="1">
                <a:solidFill>
                  <a:srgbClr val="ffffff"/>
                </a:solidFill>
                <a:latin typeface="나눔고딕"/>
              </a:defRPr>
            </a:pPr>
            <a:r>
              <a:rPr lang="ko-KR" altLang="en-US"/>
              <a:t>그런데 내가 그들을 너희 손에 주어 너희 앞에서 멸망시켰고 </a:t>
            </a:r>
            <a:endParaRPr lang="ko-KR" altLang="en-US"/>
          </a:p>
          <a:p>
            <a:pPr lvl="0">
              <a:defRPr sz="2400" b="1">
                <a:solidFill>
                  <a:srgbClr val="ffffff"/>
                </a:solidFill>
                <a:latin typeface="나눔고딕"/>
              </a:defRPr>
            </a:pPr>
            <a:r>
              <a:rPr lang="ko-KR" altLang="en-US"/>
              <a:t>그리하여 너희가 그 땅을 차지할 수 있었다.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 brought you to the land of the Amorites who lived east of the Jordan.</a:t>
            </a:r>
            <a:endParaRPr lang="ko-KR" altLang="en-US"/>
          </a:p>
          <a:p>
            <a:pPr lvl="0">
              <a:defRPr sz="2400" b="1">
                <a:solidFill>
                  <a:srgbClr val="ffffff"/>
                </a:solidFill>
                <a:latin typeface="나눔고딕"/>
              </a:defRPr>
            </a:pPr>
            <a:r>
              <a:rPr lang="ko-KR" altLang="en-US"/>
              <a:t>They fought against you, but I gave them into your hands. </a:t>
            </a:r>
            <a:endParaRPr lang="ko-KR" altLang="en-US"/>
          </a:p>
          <a:p>
            <a:pPr lvl="0">
              <a:defRPr sz="2400" b="1">
                <a:solidFill>
                  <a:srgbClr val="ffffff"/>
                </a:solidFill>
                <a:latin typeface="나눔고딕"/>
              </a:defRPr>
            </a:pPr>
            <a:r>
              <a:rPr lang="ko-KR" altLang="en-US"/>
              <a:t>I destroyed them from before you, and you took possession of their land.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여호수아 Joshua | 24장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9</a:t>
            </a:r>
            <a:br>
              <a:rPr lang="ko-KR" altLang="en-US"/>
            </a:br>
            <a:r>
              <a:rPr lang="ko-KR" altLang="en-US"/>
              <a:t>그 후 모압 왕 십볼의 아들 발락이 이스라엘과 싸울 태세를 갖추고 </a:t>
            </a:r>
            <a:endParaRPr lang="ko-KR" altLang="en-US"/>
          </a:p>
          <a:p>
            <a:pPr lvl="0">
              <a:defRPr sz="2400" b="1">
                <a:solidFill>
                  <a:srgbClr val="ffffff"/>
                </a:solidFill>
                <a:latin typeface="나눔고딕"/>
              </a:defRPr>
            </a:pPr>
            <a:r>
              <a:rPr lang="ko-KR" altLang="en-US"/>
              <a:t>브올의 아들 발람에게 사람을 보내 너희를 저주하라고 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When Balak son of Zippor, the king of Moab, prepared to fight against Israel,</a:t>
            </a:r>
            <a:endParaRPr lang="ko-KR" altLang="en-US"/>
          </a:p>
          <a:p>
            <a:pPr lvl="0">
              <a:defRPr sz="2400" b="1">
                <a:solidFill>
                  <a:srgbClr val="ffffff"/>
                </a:solidFill>
                <a:latin typeface="나눔고딕"/>
              </a:defRPr>
            </a:pPr>
            <a:r>
              <a:rPr lang="ko-KR" altLang="en-US"/>
              <a:t>he sent for Balaam son of Beor to put a curse on you.</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1773</ep:Words>
  <ep:PresentationFormat>와이드스크린</ep:PresentationFormat>
  <ep:Paragraphs>211</ep:Paragraphs>
  <ep:Slides>33</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33</vt:i4>
      </vt:variant>
    </vt:vector>
  </ep:HeadingPairs>
  <ep:TitlesOfParts>
    <vt:vector size="34" baseType="lpstr">
      <vt:lpstr>7_Office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2019-02-17T10:11:46.000</dcterms:created>
  <dc:creator>Microsoft Office 사용자</dc:creator>
  <cp:lastModifiedBy>USER</cp:lastModifiedBy>
  <dcterms:modified xsi:type="dcterms:W3CDTF">2022-09-08T06:45:01.398</dcterms:modified>
  <cp:revision>133</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