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78" d="100"/>
          <a:sy n="78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혜 박" userId="c20b8471fb2877f5" providerId="LiveId" clId="{8CB7CD71-F3AA-4BFB-ADAC-4FF42277669E}"/>
    <pc:docChg chg="modSld">
      <pc:chgData name="지혜 박" userId="c20b8471fb2877f5" providerId="LiveId" clId="{8CB7CD71-F3AA-4BFB-ADAC-4FF42277669E}" dt="2024-06-26T09:48:16.448" v="193" actId="2711"/>
      <pc:docMkLst>
        <pc:docMk/>
      </pc:docMkLst>
      <pc:sldChg chg="modSp mod">
        <pc:chgData name="지혜 박" userId="c20b8471fb2877f5" providerId="LiveId" clId="{8CB7CD71-F3AA-4BFB-ADAC-4FF42277669E}" dt="2024-06-26T09:46:44.132" v="177" actId="2711"/>
        <pc:sldMkLst>
          <pc:docMk/>
          <pc:sldMk cId="0" sldId="256"/>
        </pc:sldMkLst>
        <pc:spChg chg="mod">
          <ac:chgData name="지혜 박" userId="c20b8471fb2877f5" providerId="LiveId" clId="{8CB7CD71-F3AA-4BFB-ADAC-4FF42277669E}" dt="2024-06-26T09:46:44.132" v="177" actId="2711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지혜 박" userId="c20b8471fb2877f5" providerId="LiveId" clId="{8CB7CD71-F3AA-4BFB-ADAC-4FF42277669E}" dt="2024-06-26T09:46:49.572" v="178" actId="2711"/>
        <pc:sldMkLst>
          <pc:docMk/>
          <pc:sldMk cId="0" sldId="257"/>
        </pc:sldMkLst>
        <pc:spChg chg="mod">
          <ac:chgData name="지혜 박" userId="c20b8471fb2877f5" providerId="LiveId" clId="{8CB7CD71-F3AA-4BFB-ADAC-4FF42277669E}" dt="2024-06-26T09:46:49.572" v="178" actId="2711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지혜 박" userId="c20b8471fb2877f5" providerId="LiveId" clId="{8CB7CD71-F3AA-4BFB-ADAC-4FF42277669E}" dt="2024-06-26T09:46:54.508" v="179" actId="2711"/>
        <pc:sldMkLst>
          <pc:docMk/>
          <pc:sldMk cId="0" sldId="258"/>
        </pc:sldMkLst>
        <pc:spChg chg="mod">
          <ac:chgData name="지혜 박" userId="c20b8471fb2877f5" providerId="LiveId" clId="{8CB7CD71-F3AA-4BFB-ADAC-4FF42277669E}" dt="2024-06-26T09:46:54.508" v="179" actId="2711"/>
          <ac:spMkLst>
            <pc:docMk/>
            <pc:sldMk cId="0" sldId="258"/>
            <ac:spMk id="3" creationId="{00000000-0000-0000-0000-000000000000}"/>
          </ac:spMkLst>
        </pc:spChg>
        <pc:spChg chg="mod">
          <ac:chgData name="지혜 박" userId="c20b8471fb2877f5" providerId="LiveId" clId="{8CB7CD71-F3AA-4BFB-ADAC-4FF42277669E}" dt="2024-06-26T09:38:20.788" v="44" actId="20577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지혜 박" userId="c20b8471fb2877f5" providerId="LiveId" clId="{8CB7CD71-F3AA-4BFB-ADAC-4FF42277669E}" dt="2024-06-26T09:46:59.748" v="180" actId="2711"/>
        <pc:sldMkLst>
          <pc:docMk/>
          <pc:sldMk cId="0" sldId="259"/>
        </pc:sldMkLst>
        <pc:spChg chg="mod">
          <ac:chgData name="지혜 박" userId="c20b8471fb2877f5" providerId="LiveId" clId="{8CB7CD71-F3AA-4BFB-ADAC-4FF42277669E}" dt="2024-06-26T09:46:59.748" v="180" actId="2711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지혜 박" userId="c20b8471fb2877f5" providerId="LiveId" clId="{8CB7CD71-F3AA-4BFB-ADAC-4FF42277669E}" dt="2024-06-26T09:47:05.208" v="181" actId="2711"/>
        <pc:sldMkLst>
          <pc:docMk/>
          <pc:sldMk cId="0" sldId="260"/>
        </pc:sldMkLst>
        <pc:spChg chg="mod">
          <ac:chgData name="지혜 박" userId="c20b8471fb2877f5" providerId="LiveId" clId="{8CB7CD71-F3AA-4BFB-ADAC-4FF42277669E}" dt="2024-06-26T09:47:05.208" v="181" actId="2711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지혜 박" userId="c20b8471fb2877f5" providerId="LiveId" clId="{8CB7CD71-F3AA-4BFB-ADAC-4FF42277669E}" dt="2024-06-26T09:47:11.265" v="182" actId="2711"/>
        <pc:sldMkLst>
          <pc:docMk/>
          <pc:sldMk cId="0" sldId="261"/>
        </pc:sldMkLst>
        <pc:spChg chg="mod">
          <ac:chgData name="지혜 박" userId="c20b8471fb2877f5" providerId="LiveId" clId="{8CB7CD71-F3AA-4BFB-ADAC-4FF42277669E}" dt="2024-06-26T09:47:11.265" v="182" actId="2711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지혜 박" userId="c20b8471fb2877f5" providerId="LiveId" clId="{8CB7CD71-F3AA-4BFB-ADAC-4FF42277669E}" dt="2024-06-26T09:47:16.658" v="183" actId="2711"/>
        <pc:sldMkLst>
          <pc:docMk/>
          <pc:sldMk cId="0" sldId="262"/>
        </pc:sldMkLst>
        <pc:spChg chg="mod">
          <ac:chgData name="지혜 박" userId="c20b8471fb2877f5" providerId="LiveId" clId="{8CB7CD71-F3AA-4BFB-ADAC-4FF42277669E}" dt="2024-06-26T09:47:16.658" v="183" actId="2711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지혜 박" userId="c20b8471fb2877f5" providerId="LiveId" clId="{8CB7CD71-F3AA-4BFB-ADAC-4FF42277669E}" dt="2024-06-26T09:47:22.760" v="184" actId="2711"/>
        <pc:sldMkLst>
          <pc:docMk/>
          <pc:sldMk cId="0" sldId="263"/>
        </pc:sldMkLst>
        <pc:spChg chg="mod">
          <ac:chgData name="지혜 박" userId="c20b8471fb2877f5" providerId="LiveId" clId="{8CB7CD71-F3AA-4BFB-ADAC-4FF42277669E}" dt="2024-06-26T09:47:22.760" v="184" actId="2711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지혜 박" userId="c20b8471fb2877f5" providerId="LiveId" clId="{8CB7CD71-F3AA-4BFB-ADAC-4FF42277669E}" dt="2024-06-26T09:47:32.135" v="185" actId="2711"/>
        <pc:sldMkLst>
          <pc:docMk/>
          <pc:sldMk cId="0" sldId="264"/>
        </pc:sldMkLst>
        <pc:spChg chg="mod">
          <ac:chgData name="지혜 박" userId="c20b8471fb2877f5" providerId="LiveId" clId="{8CB7CD71-F3AA-4BFB-ADAC-4FF42277669E}" dt="2024-06-26T09:47:32.135" v="185" actId="2711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지혜 박" userId="c20b8471fb2877f5" providerId="LiveId" clId="{8CB7CD71-F3AA-4BFB-ADAC-4FF42277669E}" dt="2024-06-26T09:47:37.871" v="186" actId="2711"/>
        <pc:sldMkLst>
          <pc:docMk/>
          <pc:sldMk cId="0" sldId="265"/>
        </pc:sldMkLst>
        <pc:spChg chg="mod">
          <ac:chgData name="지혜 박" userId="c20b8471fb2877f5" providerId="LiveId" clId="{8CB7CD71-F3AA-4BFB-ADAC-4FF42277669E}" dt="2024-06-26T09:47:37.871" v="186" actId="2711"/>
          <ac:spMkLst>
            <pc:docMk/>
            <pc:sldMk cId="0" sldId="265"/>
            <ac:spMk id="3" creationId="{00000000-0000-0000-0000-000000000000}"/>
          </ac:spMkLst>
        </pc:spChg>
        <pc:spChg chg="mod">
          <ac:chgData name="지혜 박" userId="c20b8471fb2877f5" providerId="LiveId" clId="{8CB7CD71-F3AA-4BFB-ADAC-4FF42277669E}" dt="2024-06-26T09:40:05.174" v="99" actId="20577"/>
          <ac:spMkLst>
            <pc:docMk/>
            <pc:sldMk cId="0" sldId="265"/>
            <ac:spMk id="4" creationId="{00000000-0000-0000-0000-000000000000}"/>
          </ac:spMkLst>
        </pc:spChg>
      </pc:sldChg>
      <pc:sldChg chg="modSp mod">
        <pc:chgData name="지혜 박" userId="c20b8471fb2877f5" providerId="LiveId" clId="{8CB7CD71-F3AA-4BFB-ADAC-4FF42277669E}" dt="2024-06-26T09:47:42.833" v="187" actId="2711"/>
        <pc:sldMkLst>
          <pc:docMk/>
          <pc:sldMk cId="0" sldId="266"/>
        </pc:sldMkLst>
        <pc:spChg chg="mod">
          <ac:chgData name="지혜 박" userId="c20b8471fb2877f5" providerId="LiveId" clId="{8CB7CD71-F3AA-4BFB-ADAC-4FF42277669E}" dt="2024-06-26T09:47:42.833" v="187" actId="2711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지혜 박" userId="c20b8471fb2877f5" providerId="LiveId" clId="{8CB7CD71-F3AA-4BFB-ADAC-4FF42277669E}" dt="2024-06-26T09:47:47.736" v="188" actId="2711"/>
        <pc:sldMkLst>
          <pc:docMk/>
          <pc:sldMk cId="0" sldId="267"/>
        </pc:sldMkLst>
        <pc:spChg chg="mod">
          <ac:chgData name="지혜 박" userId="c20b8471fb2877f5" providerId="LiveId" clId="{8CB7CD71-F3AA-4BFB-ADAC-4FF42277669E}" dt="2024-06-26T09:47:47.736" v="188" actId="2711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지혜 박" userId="c20b8471fb2877f5" providerId="LiveId" clId="{8CB7CD71-F3AA-4BFB-ADAC-4FF42277669E}" dt="2024-06-26T09:47:52.960" v="189" actId="2711"/>
        <pc:sldMkLst>
          <pc:docMk/>
          <pc:sldMk cId="0" sldId="268"/>
        </pc:sldMkLst>
        <pc:spChg chg="mod">
          <ac:chgData name="지혜 박" userId="c20b8471fb2877f5" providerId="LiveId" clId="{8CB7CD71-F3AA-4BFB-ADAC-4FF42277669E}" dt="2024-06-26T09:47:52.960" v="189" actId="2711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지혜 박" userId="c20b8471fb2877f5" providerId="LiveId" clId="{8CB7CD71-F3AA-4BFB-ADAC-4FF42277669E}" dt="2024-06-26T09:47:58.246" v="190" actId="2711"/>
        <pc:sldMkLst>
          <pc:docMk/>
          <pc:sldMk cId="0" sldId="269"/>
        </pc:sldMkLst>
        <pc:spChg chg="mod">
          <ac:chgData name="지혜 박" userId="c20b8471fb2877f5" providerId="LiveId" clId="{8CB7CD71-F3AA-4BFB-ADAC-4FF42277669E}" dt="2024-06-26T09:47:58.246" v="190" actId="2711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지혜 박" userId="c20b8471fb2877f5" providerId="LiveId" clId="{8CB7CD71-F3AA-4BFB-ADAC-4FF42277669E}" dt="2024-06-26T09:48:06.495" v="191" actId="2711"/>
        <pc:sldMkLst>
          <pc:docMk/>
          <pc:sldMk cId="0" sldId="270"/>
        </pc:sldMkLst>
        <pc:spChg chg="mod">
          <ac:chgData name="지혜 박" userId="c20b8471fb2877f5" providerId="LiveId" clId="{8CB7CD71-F3AA-4BFB-ADAC-4FF42277669E}" dt="2024-06-26T09:48:06.495" v="191" actId="2711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지혜 박" userId="c20b8471fb2877f5" providerId="LiveId" clId="{8CB7CD71-F3AA-4BFB-ADAC-4FF42277669E}" dt="2024-06-26T09:48:11.213" v="192" actId="2711"/>
        <pc:sldMkLst>
          <pc:docMk/>
          <pc:sldMk cId="0" sldId="271"/>
        </pc:sldMkLst>
        <pc:spChg chg="mod">
          <ac:chgData name="지혜 박" userId="c20b8471fb2877f5" providerId="LiveId" clId="{8CB7CD71-F3AA-4BFB-ADAC-4FF42277669E}" dt="2024-06-26T09:48:11.213" v="192" actId="2711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지혜 박" userId="c20b8471fb2877f5" providerId="LiveId" clId="{8CB7CD71-F3AA-4BFB-ADAC-4FF42277669E}" dt="2024-06-26T09:48:16.448" v="193" actId="2711"/>
        <pc:sldMkLst>
          <pc:docMk/>
          <pc:sldMk cId="0" sldId="272"/>
        </pc:sldMkLst>
        <pc:spChg chg="mod">
          <ac:chgData name="지혜 박" userId="c20b8471fb2877f5" providerId="LiveId" clId="{8CB7CD71-F3AA-4BFB-ADAC-4FF42277669E}" dt="2024-06-26T09:48:16.448" v="193" actId="2711"/>
          <ac:spMkLst>
            <pc:docMk/>
            <pc:sldMk cId="0" sldId="272"/>
            <ac:spMk id="3" creationId="{00000000-0000-0000-0000-000000000000}"/>
          </ac:spMkLst>
        </pc:spChg>
        <pc:spChg chg="mod">
          <ac:chgData name="지혜 박" userId="c20b8471fb2877f5" providerId="LiveId" clId="{8CB7CD71-F3AA-4BFB-ADAC-4FF42277669E}" dt="2024-06-26T09:46:17.927" v="176" actId="20577"/>
          <ac:spMkLst>
            <pc:docMk/>
            <pc:sldMk cId="0" sldId="272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2024-06-26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여호수아는 아침 일찍 일어났습니다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그와 모든 이스라엘 백성들은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싯딤에서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출발해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요단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강으로 가서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강을 건너기 전에 거기서 묵었습니다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55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Early in the morning Joshua and all the Israelites set out from </a:t>
            </a:r>
            <a:r>
              <a:rPr dirty="0" err="1"/>
              <a:t>Shittim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went to the Jordan, where they camped before crossing over.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10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여호수아가 말했습니다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이로써 너희가 살아 계신 하나님께서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너희 가운데 계시고 그분이 분명 너희 앞에서 가나안 사람과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헷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사람과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히위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사람과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브리스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사람과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기르가스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사람과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아모리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사람과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여부스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사람을 반드시 쫓아낼 것임을 너희가 알게 될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89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how you will know that the living God is among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he will certainly drive out before you the Canaanites,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Hittites, Hivites, Perizzites, </a:t>
            </a:r>
            <a:r>
              <a:rPr dirty="0" err="1"/>
              <a:t>Girgashites</a:t>
            </a:r>
            <a:r>
              <a:rPr dirty="0"/>
              <a:t>, Amorites and Jebusites.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248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11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보라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온 땅의 주의 언약궤가 너희 앞서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요단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강을 건너게 될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51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the ark of the covenant of the Lord of all the earth will go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the Jordan ahead of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5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12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그러니 이제 이스라엘 지파 가운데 각 지파에 한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사람씩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12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명을 뽑으라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then, choose twelve men from the tribes of Israel, one from each tribe.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13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여호와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온 땅의 주 되시는 여호와의 궤를 멘 제사장들이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요단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강에 발을 담그고 선 순간 아래로 흐르던 물이 끊기고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벽을 이루어 서게 될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19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soon as the priests who carry the ark of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of all the earth -- set foot in the Jordan,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waters flowing downstream will be cut off and stand up in a heap."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14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그리하여 백성들은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요단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강을 건너기 위해 진영을 떠났고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언약궤를 멘 제사장들은 백성들 앞에 서서 갔습니다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63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when the people broke camp to cross the Jordan,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carrying the ark of the covenant went ahead of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15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드디어 궤를 멘 제사장들이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요단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강에 이르러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그들의 발을 물속에 담갔습니다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요단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강은 추수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때여서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물이 강둑까지 가득 찼습니다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15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Jordan is at flood stage all during harvest.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as soon as the priests who carried the ark reached the Jordan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feet touched the water's edge,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16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위에서 흐르던 물이 멈추어 서고 저 멀리 사르단 지방의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아담이라는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동네쯤에서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벽을 이루기 시작했고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아래쪽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아라바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해역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곧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염해로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흐르던 물은 완전히 끊겨 버렸습니다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그리하여 백성들은 여리고 맞은편으로 건너갔습니다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61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water from upstream stopped flowing.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piled up in a heap a great distance away, at a town called Adam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vicinity of </a:t>
            </a:r>
            <a:r>
              <a:rPr dirty="0" err="1"/>
              <a:t>Zarethan</a:t>
            </a:r>
            <a:r>
              <a:rPr dirty="0"/>
              <a:t>, while the water flowing down to the Sea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Arabah (the Salt Sea) was completely cut off.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people crossed over opposite Jericho.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17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여호와의 언약궤를 든 제사장들은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요단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강 한복판 마른 땅 위에 서 있었습니다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 사이에 모든 이스라엘 백성들은 마른 땅을 건너가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마침내 온 백성이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요단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강 건너기를 다 마쳤습니다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  <a:endParaRPr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6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who carried the ark of the covenant</a:t>
            </a:r>
            <a:r>
              <a:rPr lang="en-US" dirty="0"/>
              <a:t> </a:t>
            </a:r>
            <a:r>
              <a:rPr dirty="0"/>
              <a:t>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stood firm on dry ground in the middle of the Jordan,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all Israel</a:t>
            </a:r>
            <a:r>
              <a:rPr lang="en-US" dirty="0"/>
              <a:t> </a:t>
            </a:r>
            <a:r>
              <a:rPr dirty="0"/>
              <a:t>passed by until the whole nation had completed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crossing on dry ground.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31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2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3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일 후 지휘관들이 진영에 두루 다니며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After three days the officers went throughout the camp,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064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3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백성에게 명령했습니다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너희가 너희 하나님 여호와의 언약궤와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레위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사람들인 제사장들이 그 궤를 메고 가는 것을 보면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너희는 너희가 있던 곳을 떠나 그 궤를 따라가라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65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giving orders to the people: "When you see the ark of the covenant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 your God, and the priests,</a:t>
            </a:r>
            <a:r>
              <a:rPr lang="en-US" dirty="0"/>
              <a:t> </a:t>
            </a:r>
            <a:r>
              <a:rPr dirty="0"/>
              <a:t>who are Levites, carrying 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move out from your positions and follow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655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4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다만 너희는 그 궤와 거리가 약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2,000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규빗쯤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되게 하고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궤에 가까이 가지는 말라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그러면 너희가 어떤 길로 가야 할지 알게 될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너희가 전에는 이 길로 지나간 적이 한 번도 없었다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50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which way to go,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have never been this way before.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keep a distance of about a thousand yards between you and the ark;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go near it."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79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5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여호수아가 백성들에게 말했습니다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너희는 스스로 정결하게 하라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내일 여호와께서 너희 가운데 놀라운 일을 행하실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12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told the people, "Consecrate yourselves,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tomorrow the LORD will do amazing things among you."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6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여호수아가 제사장들에게 말했습니다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언약궤를 메고 백성들 앞서 강을 건너라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이에 제사장들은 언약궤를 메고 백성들 앞서 갔습니다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9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said to the priests,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up the ark of the covenant and pass on ahead of the people."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took it up and went ahead of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7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그러고 나서 여호와께서 여호수아에게 말씀하셨습니다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오늘 내가 모든 이스라엘이 보는 앞에서 너를 높일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내가 모세와 함께했듯이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너와도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함께하는 것을 이스라엘이 알게 될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06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said to Joshua,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"Today I will begin to exalt you in the eyes of all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may know that I am with you as I was with Moses.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01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8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언약궤를 메고 가는 제사장들에게 말하여라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‘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너희가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요단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강 물가에 이르러 강에 서 있으라’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20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the priests who carry the ark of the covenant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`When you reach the edge of the Jordan's waters, go and stand in the river.'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691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9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여호수아가 이스라엘 백성들에게 말했습니다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이리 와서 너희 하나님 여호와의 말씀을 잘 들으라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70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said to the Israelites,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here and listen to the words of the LORD your God.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1010</Words>
  <Application>Microsoft Office PowerPoint</Application>
  <PresentationFormat>와이드스크린</PresentationFormat>
  <Paragraphs>123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지혜 박</cp:lastModifiedBy>
  <cp:revision>129</cp:revision>
  <dcterms:created xsi:type="dcterms:W3CDTF">2019-02-17T10:11:46Z</dcterms:created>
  <dcterms:modified xsi:type="dcterms:W3CDTF">2024-06-26T09:48:17Z</dcterms:modified>
</cp:coreProperties>
</file>