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25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2024-06-29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</a:t>
            </a: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44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온 백성이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 건너기를 다 마치자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여호와께서 여호수아에게 말씀하셨습니다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7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When the whole nation had finished crossing the Jordan,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LORD said to Joshua,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83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궤를 든 제사장들은 여호와께서 여호와께서 여호수아에게 백성들에게 말하라고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명령한 모든 것을 다 마칠 때까지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 한복판에 서 있었습니다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모세가 여호수아에게 지시한 그대로였습니다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백성들은 서둘러 강을 건넜습니다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97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Now the priests who carried the ark remained standing in the middle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of the Jordan until everything the LORD had commanded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Joshua was done by the people, just as Moses had directed Joshua.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people hurried over,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11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백성이 강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건널를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마치자 여호와의 궤와 제사장들은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백성들이 보는 앞에서 강을 건넜습니다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as soon as all of them had crossed,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ark of the LORD and the priests came to the other side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while the people watched.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르우벤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지파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갓 지파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므낫세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반 지파 사람들은 무장한 채로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모세가 명령한 대로 이스라엘 백성들보다 앞서서 건넜습니다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91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men of Reuben, Gad and the half-tribe of Manasseh crossed over,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armed, in front of the Israelites, as Moses had directed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3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13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전투태세를 갖춘 약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만 명의 군인들이 여호와 앞에서 강을 건너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전투를 위해 여리고 평지로 향했습니다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85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About forty thousand armed for battle crossed over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before the LORD to the plains of Jericho for war.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14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그날에 여호와께서 모든 이스라엘 사람이 보는 앞에서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여호수아를 높이셨습니다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그러자 이스라엘은 전에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모세를 두려워했던 것처럼 그의 생애 내내 그를 두려워했습니다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15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That day the LORD exalted Joshua in the sight of all Israel;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they revered him all the days of his life, just as they had revered Moses.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81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15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그때 여호와께서 여호수아에게 말씀하셨습니다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159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Then the LORD said to Joshua,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146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16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증거의 궤를 멘 제사장들에게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강에서 올라오라고 명령하여라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67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"Command the priests carrying the ark of the Testimony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to come up out of the Jordan."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02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17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여호수아는 제사장들에게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강에서 올라오라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고 명령했습니다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19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So Joshua commanded the priests, "Come up out of the Jordan."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18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여호와의 언약궤를 멘 제사장들이 강 한복판에서 올라와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그들의 발바닥을 뭍에 디디는 순간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 물이 제자리로 돌아와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전과 같이 강둑에 넘쳐흘렀습니다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36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the priests came up out of the river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carrying the ark of the covenant of the LORD.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 sooner had they set their feet on the dry ground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than the waters of the Jordan returned to their place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ran at flood stage as before.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19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백성들이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강에서 올라온 것은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첫쩨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달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일이었고 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여리고 동쪽 경계에 있는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길갈에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진을 쳤습니다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36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On the tenth day of the first month the people went up from the Jordan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camped at Gilgal on the eastern border of Jericho.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</a:t>
            </a: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02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백성들 가운데 각 지파에서 하나씩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명을 뽑아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08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"Choose twelve men from among the people, one from each tribe,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1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강에서 가지고 나온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돌들을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길갈에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세우고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6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Joshua set up at Gilgal the twelve stones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they had taken out of the Jordan.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950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21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이스라엘 백성들에게 말했습니다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훗날 너희 자손들이 아버지에게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돌들은 무슨 뜻이 있습니까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?’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하고 물으면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He said to the Israelites,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"In the future when your descendants ask their fathers,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`What do these stones mean?'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22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너희는 너희 자손들에게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이스라엘이 마른 땅을 밝고 이 강을 건넜다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라고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알려 주라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22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tell them, `Israel crossed the Jordan on dry ground.'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</a:t>
            </a: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23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너희 하나님 여호와께서 홍해에서 너희가 다 건널 때까지 우리 앞에서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홍해를 말리셨듯이 너희 하나님 여호와께서 너희가 다 건널 때까지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너희 앞에서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강을 말리신 것이다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 the LORD your God dried up the Jordan before you until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you had crossed </a:t>
            </a:r>
            <a:r>
              <a:rPr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over</a:t>
            </a:r>
            <a:r>
              <a:rPr lang="en-US" altLang="ko-Kore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The</a:t>
            </a:r>
            <a:r>
              <a:rPr 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LORD your God did to the Jordan just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what he had done to the Red Sea when he dried it up before us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until we had crossed over.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24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이것은 이 땅의 모든 백성들이 여호와의 손이 강함을 알게 하려는 것이요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너희가 평생 너희 하나님 여호와를 경외하게 하려는 것이다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67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He did this so that all the peoples of the earth might know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that the hand of the LORD is powerful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so that you might always fear the LORD your God."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750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그들에게 명령하여라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너희는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 한복판에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제사장이 서 있던 곳에서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돌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개를 갖고 너희가 오늘 밤 묵을 곳에 두라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고 하여라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19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tell them to take up twelve stones from the middle of the Jordan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from right where the priests stood and to carry them over with you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put them down at the place where you stay tonight."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1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그리하여 여호수아는 이스라엘 백성들 가운데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각 지파에서 한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사람씩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그가 세운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명을 불러 모아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6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 Joshua called together the twelve men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he had appointed from the Israelites, one from each tribe,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그들에게 말했습니다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 한복판에 있는 너희 하나님 여호와의 궤 앞에 가서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각자 이스라엘 지파의 수에 따라 돌을 하나씩 어깨에 메고 오라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71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said to them,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"Go over before the ark of the LORD your God </a:t>
            </a:r>
            <a:r>
              <a:rPr 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nto the middle of the Jordan.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Each of you is to take up a stone on his shoulder,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according to the number of the tribes of the Israelites,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그것이 너희 가운데 표징이 될 것이다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훗날 너희 자손들이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돌들은 무슨 뜻이 있습니까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?’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하고 물으면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7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to serve as a sign among you.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In the future, when your children ask you, `What do these stones mean?'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너희는 그들에게 말하라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 물이 여호와의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언약궤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앞에서 끊겼다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.’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궤가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강을 건널 때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강이 물이 끊겼으니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돌들은 이스라엘 백성들에게 영원한 기념이 될 것이다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9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tell them that the flow of the Jordan was cut off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before the ark of the covenant of the LORD.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When it crossed the Jordan, the waters of the Jordan were cut off.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These stones are to be a memorial to the people of Israel forever."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2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그러자 이스라엘 백성들은 여호수아가 명령한 그대로 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그들은 여호와께서 여호수아에게 말씀하신 대로 이스라엘 지파의 수에 따라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 한복판에서 돌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개를 그들이 묵을 곳에 가져와 거기서 쉬었습니다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05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 the Israelites did as Joshua commanded them.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They took twelve stones from the middle of the Jordan,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according to the number of the tribes of the Israelites,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as the LORD had told Joshua; and they carried them over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with them to their camp, 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where they put them down.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63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여호수아는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 한복판에 언약궤를 멘 제사장들이 서 있던 자리에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돌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개를 세워 두었습니다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그리하여 그 돌들이 오늘날까지도 거기에 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15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Joshua set up the twelve stones that had been in the middle of the Jordan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at the spot where the priests who carried the ark of the covenant had stood.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they are there to this day.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1312</Words>
  <Application>Microsoft Office PowerPoint</Application>
  <PresentationFormat>와이드스크린</PresentationFormat>
  <Paragraphs>138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NanumGothic</vt:lpstr>
      <vt:lpstr>NanumGothic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 </cp:lastModifiedBy>
  <cp:revision>131</cp:revision>
  <dcterms:created xsi:type="dcterms:W3CDTF">2019-02-17T10:11:46Z</dcterms:created>
  <dcterms:modified xsi:type="dcterms:W3CDTF">2024-06-29T08:38:12Z</dcterms:modified>
</cp:coreProperties>
</file>