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25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F6D1817-882F-4A44-92A5-C0EF71714840}" type="datetimeFigureOut">
              <a:rPr kumimoji="1" lang="ko-KR" altLang="en-US" smtClean="0"/>
              <a:pPr/>
              <a:t>2024-06-29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879D9AA-53CD-A94B-9002-8F3D2BD40A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 서쪽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아모리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사람의 모든 왕과 해안의 가나안 사람의 모든 왕이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여호와께서 이스라엘 백성을 위해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요단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강을 마르게 하셔서 그들이 건넜다는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소식을 듣자 그들의 마음이 녹았고 이스라엘 백성들 때문에 넋이 나가 버렸습니다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59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Now when all the Amorite kings west of the Jordan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all the Canaanite kings along the coast heard how the LORD had dried up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Jordan before the Israelites until we had crossed over,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their hearts melted and they no longer had the courage to face the Israelites.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35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그달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14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일 저녁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이스라엘 백성들은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길갈에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진을 치고 있는 동안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여리고 평지에서 유월절을 지켰습니다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94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On the evening of the fourteenth day of the month,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while camped at Gilgal on the plains of Jericho,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Israelites celebrated the Passover.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11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그리고 유월절 다음 날부터 그들은 그 땅에서 난 것을 먹었습니다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그날 그들은 무교병과 볶은 곡식을 먹었습니다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77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day after the Passover, that very day,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they ate some of the produce of the land: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unleavened bread and roasted grain.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</a:t>
            </a: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12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그들이 그 땅에서 난 것을 먹은 다음 날 만나가 그쳤습니다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이스라엘 백성들을 위한 만나는 더 이상 없었습니다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그해에 그들은 가나안에서 난 것을 먹었습니다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3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manna stopped the day after they ate this food from the land;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there was no longer any manna for the Israelites,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but that year they ate of the produce of Canaan.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13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여호수아가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여리고에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이르렀을 때 눈을 들어 보니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어떤 사람이 손에 칼을 빼 들고 그 앞에 서 있었습니다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여호수아가 그에게 다가가 말했습니다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당신은 우리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편이오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우리 원수의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편이오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58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Now when Joshua was near Jericho,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he looked up and saw a man standing in front of him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with a drawn sword in his hand. Joshua went up to him and asked,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"Are you for us or for our enemies?"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49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14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그가 대답했습니다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아니다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나는 지금 여호와의 군사령관으로 왔다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그러자 여호수아가 땅에 엎드려 경배하고 그에게 말했습니다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내 주께서 종에게 무슨 말씀을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하시렵니까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96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"Neither," he replied, "but as commander of the army of the LORD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 have now come." Then Joshua fell facedown to the ground in reverence,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asked him, "What message does my Lord have for his servant?"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23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15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여호와의 군사령관이 여호수아에게 말했습니다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네 발에서 신을 벗어라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네가 서 있는 곳은 거룩한 곳이다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그러자 여호수아는 그렇게 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74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commander of the LORD's army replied, "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Take off your sandals, for the place where you are standing is holy." </a:t>
            </a:r>
            <a:endParaRPr lang="en-US" b="1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And Joshua did so.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889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그때 여호와께서 여호수아에게 말씀하셨습니다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너는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돌칼을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만들어 이스라엘 백성들에게 다시 할례를 시행하여라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90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At that time the LORD said to Joshua,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"Make flint knives and circumcise the Israelites again."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ore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3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그래서 여호수아는 </a:t>
            </a:r>
            <a:r>
              <a:rPr lang="ko-KR" altLang="en-US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돌칼을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만들어 할례 산에서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이스라엘 백성들에게 할례를 시행했습니다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9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 Joshua made flint knives and circumcised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Israelites at </a:t>
            </a:r>
            <a:r>
              <a:rPr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Gibeath</a:t>
            </a: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Haaraloth</a:t>
            </a: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여호수아가 할례를 시행한 까닭은 이렇습니다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이집트에서 나온 사람들 가운데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전투할 수 있는 남자들은 모두 이집트에서 떠난 후 광야 길에서 죽었습니다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9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Now this is why he did so: All those who came out of Egypt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all the men of military age -- died in the desert on the way after leaving Egypt.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이집트에서 나온 사람들은 모두 할례를 받았지만 이집트에서 나와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광야에서 태어난 사람들은 할례를 받지 못했습니다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6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All the people that came out had been circumcised,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but all the people born in the desert during the journey from Egypt had not.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84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이스라엘 백성들이 이집트를 떠난 후 전투할 수 있는 모든 남자가 다 죽을 때까지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그들은 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40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년 동안 광야 길을 걸었습니다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그들이 여호와의 음성에 순종하지 않았기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때문에 여호와께서는 전에 조상들에게 주겠다고 맹세하셨던 젖과 꿀이 흐르는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 땅을 그들이 보지 못할 것이라고 하셨습니다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287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 Israelites had moved about in the desert forty years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until all the men who were of military age when they left Egypt had died,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since they had not obeyed the LORD. For the LORD had sworn to them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that they would not see the land that he had solemnly promised their fathers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to give us, a land flowing with milk and honey.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7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그리하여 여호수아가 그들의 아들들을 그 자리에서 일으켜 세워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할례를 시행했습니다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그들은 광야 길에서 할례를 받지 못해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아직도 할례를 받지 않은 사람들이었기 때문입니다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4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 he raised up their sons in their place, and these were the ones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Joshua circumcised. They were still uncircumcised because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they had not been circumcised on the way.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이렇게 모든 백성들이 할례를 마친 후</a:t>
            </a:r>
            <a:endParaRPr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그들이 나올 때까지 진을 친 곳에 머물렀습니다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28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And after the whole nation had been circumcised,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they remained where they were in camp until they were healed.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46628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b="1">
                <a:latin typeface="NanumGothic" panose="020D0604000000000000" pitchFamily="34" charset="-127"/>
                <a:ea typeface="NanumGothic" panose="020D0604000000000000" pitchFamily="34" charset="-127"/>
              </a:rPr>
              <a:t>여호수아 Joshua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b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그때 여호와께서 여호수아에게 말씀하셨습니다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“</a:t>
            </a: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오늘 내가 너희에게서 이집트의 수치를 굴려 내 버렸다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그리하여 그곳 이름이 오늘날까지 길갈이라 불리게 됐습니다</a:t>
            </a:r>
            <a:r>
              <a:rPr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64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Then the LORD said to Joshua,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"Today I have rolled away the reproach of Egypt from you." 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So the place has been called Gilgal to this day.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952</Words>
  <Application>Microsoft Office PowerPoint</Application>
  <PresentationFormat>와이드스크린</PresentationFormat>
  <Paragraphs>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NanumGothic</vt:lpstr>
      <vt:lpstr>NanumGothic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 </cp:lastModifiedBy>
  <cp:revision>131</cp:revision>
  <dcterms:created xsi:type="dcterms:W3CDTF">2019-02-17T10:11:46Z</dcterms:created>
  <dcterms:modified xsi:type="dcterms:W3CDTF">2024-06-29T08:37:41Z</dcterms:modified>
</cp:coreProperties>
</file>