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5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여리고 성은 이스라엘 백성들로 인해 물샐틈없이 닫혀 있었고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드나드는 사람이 전혀 없었습니다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Now Jericho was tightly shut up because of the Israelites.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 one went out and no one came 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5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백성들에게 명령했습니다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너희는 외치지 말고 소리도 내지 말라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입 밖에 아무 말도 내지 말고 내가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외치라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!’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고 명령하는 날에 외치라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Joshua had commanded the people,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"Do not give a war cry, do not raise your voices, do not say a word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until the day I tell you to shout. Then shout!"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이렇게 해서 여호와의 궤는 성을 둘러싸고 주위를 한 바퀴 돌았고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백성들은 다 진영으로 돌아와 묵었습니다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he had the ark of the LORD carried around the city, circling it once.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Then the people returned to camp and spent the night there.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여호수아는 아침 일찍 일어났고 제사장들이 여호와의 궤를 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Joshua got up early the next morning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the priests took up the ark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제사장들 일곱 명이 양 뿔 나팔 일곱 개를 들고 여호와의 궤 앞에서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계속 나아가며 나팔을 불었습니다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무장한 사람들이 그들 앞에 갔고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후위대가 여호와의 궤를 뒤따라갔으며 제사장들은 계속 나팔을 불었습니다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9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seven priests carrying the seven trumpets went forward,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marching before the ark of the LORD and blowing the trumpets.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armed men went ahead of them and the rear guard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followed the ark of the LORD, while the trumpets kept sounding.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이렇게 그들은 둘째 날에도 그 성을 한 바퀴 돌고 다시 진영으로 돌아왔습니다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이렇게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동안 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0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on the second day they marched around the city once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returned to the camp. They did this for six days.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일곱 번째 날이었습니다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그들은 동틀 무렵 일어나 그런 식으로 성을 일곱 번 돌며 행진했습니다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그날만 성을 일곱 번 돌았습니다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On the seventh day, they got up at daybreak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marched around the city seven times in the same manner,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except that on that day they circled the city seven times.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16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일곱 번째 돌고 있을 때 제사장들이 나팔을 불었습니다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그때 여호수아가 백성들에게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.]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함성을 지르라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여호와께서 너희에게 이 성을 주셨다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0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seventh time around, when the priests sounded the trumpet blast,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Joshua commanded the people, "Shout! For the LORD has given you the city!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17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성과 성안에 있는 모든 것들은 다 진멸된 것으로 여호와께 다 바쳐질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오직 창녀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라합과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그녀 집에 그녀와 함께 있는 사람들은 모두 살려 주라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우리가 보낸 사자들을 그녀가 숨겨 주었기 때문이다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city and all that is in it are to be devoted to the LORD.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Only Rahab the prostitute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all who are with her in her house shall be spared,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because she hid the spies we sent.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18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그러나 너희는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진멸시켜야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할 물건에 손대서는 안 된다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진멸시켜야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할 물건을 하나라도 가져가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이스라엘의 진영에 저주가 내리는 문제를 일으켜서는 안 된다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08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keep away from the devoted things,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that you will not bring about your own destruction by taking any of them.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Otherwise you will make the camp of Israel liable to destruction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bring trouble on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19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은과 금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청동과 철로 된 그릇은 여호와께 거룩하게 구별돼야 한다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그것들을 여호와의 금고에 들여야 할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9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All the silver and gold and the articles of bronze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iron are sacred to the LORD and must go into his treasury."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그때 여호와께서 여호수아에게 말씀하셨습니다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보아라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내가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여리고와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여리고 왕 그리고 여리고 용사들을 네 손에 넘겨주었다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3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Then the LORD said to Joshua,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"See, I have delivered Jericho into your hands,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along with its king and its fighting men.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백성들은 함성을 질렀고 나팔이 울렸습니다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나팔 소리에 맞춰 백성들이 큰 함성을 지르자 성벽이 와르르 무너져 내렸습니다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그러자 백성들은 일제히 성으로 들어가 그 성을 점령했습니다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6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When the trumpets sounded, the people shouted,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at the sound of the trumpet, when the people gave a loud shout,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wall collapsed; so every man charged straight in, and they took the city.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9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그들은 성안의 모든 것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곧 남자와 여자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젊은 사람과 나이 든 사람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심지어 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양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나귀까지 칼날로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진멸시켰습니다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devoted the city to the LORD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destroyed with the sword every living thing in it </a:t>
            </a:r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men and women, young and old, cattle, sheep and donkeys.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그 땅을 몰래 살피고 왔던 두 사람에게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창녀의 집으로 가서 너희가 그녀에게 맹세한 대로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그녀의 모든 집안사람을 데리고 나오라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9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Joshua said to the two men who had spied out the land,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"Go into the prostitute's house and bring her out and all who belong to her,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 accordance with your oath to her."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정탐꾼이었던 두 젊은이가 들어가서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라합과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라합의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아버지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어머니 형제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그리고 그녀에게 속한 모든 것과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라합의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모든 친족을 밖으로 데리고 나와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그들을 이스라엘 진영 밖 한쪽에 있게 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17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the young men who had done the spying went in and brought out Rahab,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her father and mother and brothers and all who belonged to her.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brought out her entire family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put them in a place outside the camp of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그러고 나서 그들은 그 성과 성안에 있는 모든 것을 불태웠습니다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그러나 은과 금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청동과 철로 된 그릇들은 여호와의 집 금고에 넣었습니다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5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Then they burned the whole city and everything in it,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they put the silver and gold and the articles of bronze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iron into the treasury of the LORD's house.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여호수아는 창녀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라합과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그녀의 아버지의 일가족과 그녀에게 속한 모든 것을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살려 주었습니다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여호수아가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여리고를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몰래 살피러 보냈던 정탐꾼들을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그녀가 숨겨 주었기 때문에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라합이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오늘날까지 이스라엘 자손 가운데 살게 된 것입니다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1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Joshua spared Rahab the prostitute,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her family and all who belonged to her,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because she hid the men Joshua had sent as spies to Jericho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she lives among the Israelites to this day.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26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그때 여호수아가 맹세해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성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여리고를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다시 세우려는 사람은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여호와로 인해 저주를 받게 될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그가 그 기초를 놓을 때 장자를 잃고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그가 그 문을 세울 때 막내를 잃을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8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At that time Joshua pronounced this solemn oath: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"Cursed before the LORD is the man who undertakes to rebuild this city, Jericho: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"At the cost of his firstborn son will he lay its foundations;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at the cost of his youngest will he set up its gates."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27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이렇듯 여호와께서 여호수아와 함께하였고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여호수아의 명성이 온 땅에 자자해졌습니다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So the LORD was with Joshua, and his fame spread throughout the 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54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군인들은 그 성을 둘러싸라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성을 한 번 돌아라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동안 그렇게 하여라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7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March around the city once with all the armed men.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Do this for six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그리고 제사장 일곱 명이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법궤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앞에서 양의 뿔로 만든 나팔 일곱 개를 들어라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그러다가 일곱 번째 날에는 성 주위를 일곱 번 돌고 제사장들은 나팔을 불어라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0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Have seven priests carry trumpets of rams' horns in front of the ark.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On the seventh day, march around the city seven times,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the priests blowing the trumpets.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제사장들이 양의 뿔을 길게 불 것이다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백성들이 나팔 소리를 들었을 때 모든 백성들은 함성을 질러라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그러면 성벽이 와르르 무너져 내릴 것이니 백성들은 일제히 올라가라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64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When you hear them sound a long blast on the trumpets,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have all the people give a loud shout;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then the wall of the city will collapse and the people will go up,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every man straight in."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8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그러자 눈의 아들 여호수아가 제사장들을 불러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너희는 언약궤를 메라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제사장 일곱 명이 양 뿔 나팔 일곱개를 들고 여호와의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언약궤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앞에 서라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4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Joshua son of Nun called the priests and said to them,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"Take up the ark of the covenant of the LORD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have seven priests carry trumpets in front of it."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72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그러고는 백성들에게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나아가 성을 포위하라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무장한 자는 여호와의 궤 앞에서 나아가라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he ordered the people, "Advance! March around the city,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the armed guard going ahead of the ark of the LORD."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백성들에게 말하고 나자 양 뿔 나팔 일곱 개를 든 제사장 일곱 명이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여호와 앞에서 나아가며 나팔을 불었습니다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여호와의 언약궤가 그 뒤를 따라갔습니다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When Joshua had spoken to the people,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seven priests carrying the seven trumpets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before the LORD went forward, blowing their trumpets,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the ark of the LORD's covenant followed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무장한 사람들은 나팔을 부는 제사장들 앞에서 행진하고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후위대는 궤의 뒤를 따랐습니다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제사장들은 나팔을 불며 전진했습니다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4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armed guard marched ahead of the priests who blew the trumpets,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the rear guard followed the ark. All this time the trumpets were sounding.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1701</Words>
  <Application>Microsoft Office PowerPoint</Application>
  <PresentationFormat>와이드스크린</PresentationFormat>
  <Paragraphs>170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NanumGothic</vt:lpstr>
      <vt:lpstr>NanumGothic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</cp:lastModifiedBy>
  <cp:revision>131</cp:revision>
  <dcterms:created xsi:type="dcterms:W3CDTF">2019-02-17T10:11:46Z</dcterms:created>
  <dcterms:modified xsi:type="dcterms:W3CDTF">2024-06-29T08:39:44Z</dcterms:modified>
</cp:coreProperties>
</file>