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286" autoAdjust="0"/>
  </p:normalViewPr>
  <p:slideViewPr>
    <p:cSldViewPr snapToGrid="0" snapToObjects="1">
      <p:cViewPr varScale="1">
        <p:scale>
          <a:sx n="106" d="100"/>
          <a:sy n="10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호 송" userId="97edbbdcda6307dc" providerId="LiveId" clId="{76454947-D85F-46DF-A26C-19EA8FC21E27}"/>
    <pc:docChg chg="undo redo custSel modSld">
      <pc:chgData name="현호 송" userId="97edbbdcda6307dc" providerId="LiveId" clId="{76454947-D85F-46DF-A26C-19EA8FC21E27}" dt="2024-06-26T23:09:05.828" v="197" actId="20577"/>
      <pc:docMkLst>
        <pc:docMk/>
      </pc:docMkLst>
      <pc:sldChg chg="modSp mod">
        <pc:chgData name="현호 송" userId="97edbbdcda6307dc" providerId="LiveId" clId="{76454947-D85F-46DF-A26C-19EA8FC21E27}" dt="2024-06-26T22:56:31.709" v="10" actId="20577"/>
        <pc:sldMkLst>
          <pc:docMk/>
          <pc:sldMk cId="0" sldId="256"/>
        </pc:sldMkLst>
        <pc:spChg chg="mod">
          <ac:chgData name="현호 송" userId="97edbbdcda6307dc" providerId="LiveId" clId="{76454947-D85F-46DF-A26C-19EA8FC21E27}" dt="2024-06-26T22:56:31.709" v="1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2:57:01.729" v="17" actId="20577"/>
        <pc:sldMkLst>
          <pc:docMk/>
          <pc:sldMk cId="0" sldId="257"/>
        </pc:sldMkLst>
        <pc:spChg chg="mod">
          <ac:chgData name="현호 송" userId="97edbbdcda6307dc" providerId="LiveId" clId="{76454947-D85F-46DF-A26C-19EA8FC21E27}" dt="2024-06-26T22:57:01.729" v="1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2:57:29.100" v="26" actId="20577"/>
        <pc:sldMkLst>
          <pc:docMk/>
          <pc:sldMk cId="0" sldId="258"/>
        </pc:sldMkLst>
        <pc:spChg chg="mod">
          <ac:chgData name="현호 송" userId="97edbbdcda6307dc" providerId="LiveId" clId="{76454947-D85F-46DF-A26C-19EA8FC21E27}" dt="2024-06-26T22:57:29.100" v="26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0:52.985" v="31" actId="20577"/>
        <pc:sldMkLst>
          <pc:docMk/>
          <pc:sldMk cId="0" sldId="259"/>
        </pc:sldMkLst>
        <pc:spChg chg="mod">
          <ac:chgData name="현호 송" userId="97edbbdcda6307dc" providerId="LiveId" clId="{76454947-D85F-46DF-A26C-19EA8FC21E27}" dt="2024-06-26T23:00:52.985" v="3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1:11.682" v="38" actId="20577"/>
        <pc:sldMkLst>
          <pc:docMk/>
          <pc:sldMk cId="0" sldId="260"/>
        </pc:sldMkLst>
        <pc:spChg chg="mod">
          <ac:chgData name="현호 송" userId="97edbbdcda6307dc" providerId="LiveId" clId="{76454947-D85F-46DF-A26C-19EA8FC21E27}" dt="2024-06-26T23:01:11.682" v="38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1:31.054" v="45" actId="20577"/>
        <pc:sldMkLst>
          <pc:docMk/>
          <pc:sldMk cId="0" sldId="261"/>
        </pc:sldMkLst>
        <pc:spChg chg="mod">
          <ac:chgData name="현호 송" userId="97edbbdcda6307dc" providerId="LiveId" clId="{76454947-D85F-46DF-A26C-19EA8FC21E27}" dt="2024-06-26T23:01:31.054" v="45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1:53.254" v="54" actId="20577"/>
        <pc:sldMkLst>
          <pc:docMk/>
          <pc:sldMk cId="0" sldId="262"/>
        </pc:sldMkLst>
        <pc:spChg chg="mod">
          <ac:chgData name="현호 송" userId="97edbbdcda6307dc" providerId="LiveId" clId="{76454947-D85F-46DF-A26C-19EA8FC21E27}" dt="2024-06-26T23:01:53.254" v="54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2:07.787" v="57"/>
        <pc:sldMkLst>
          <pc:docMk/>
          <pc:sldMk cId="0" sldId="263"/>
        </pc:sldMkLst>
        <pc:spChg chg="mod">
          <ac:chgData name="현호 송" userId="97edbbdcda6307dc" providerId="LiveId" clId="{76454947-D85F-46DF-A26C-19EA8FC21E27}" dt="2024-06-26T23:02:07.787" v="5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2:24.785" v="64" actId="20577"/>
        <pc:sldMkLst>
          <pc:docMk/>
          <pc:sldMk cId="0" sldId="264"/>
        </pc:sldMkLst>
        <pc:spChg chg="mod">
          <ac:chgData name="현호 송" userId="97edbbdcda6307dc" providerId="LiveId" clId="{76454947-D85F-46DF-A26C-19EA8FC21E27}" dt="2024-06-26T23:02:24.785" v="64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2:37.838" v="69" actId="20577"/>
        <pc:sldMkLst>
          <pc:docMk/>
          <pc:sldMk cId="0" sldId="265"/>
        </pc:sldMkLst>
        <pc:spChg chg="mod">
          <ac:chgData name="현호 송" userId="97edbbdcda6307dc" providerId="LiveId" clId="{76454947-D85F-46DF-A26C-19EA8FC21E27}" dt="2024-06-26T23:02:37.838" v="6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2:54.780" v="76" actId="20577"/>
        <pc:sldMkLst>
          <pc:docMk/>
          <pc:sldMk cId="0" sldId="266"/>
        </pc:sldMkLst>
        <pc:spChg chg="mod">
          <ac:chgData name="현호 송" userId="97edbbdcda6307dc" providerId="LiveId" clId="{76454947-D85F-46DF-A26C-19EA8FC21E27}" dt="2024-06-26T23:02:54.780" v="76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3:20.247" v="85" actId="20577"/>
        <pc:sldMkLst>
          <pc:docMk/>
          <pc:sldMk cId="0" sldId="267"/>
        </pc:sldMkLst>
        <pc:spChg chg="mod">
          <ac:chgData name="현호 송" userId="97edbbdcda6307dc" providerId="LiveId" clId="{76454947-D85F-46DF-A26C-19EA8FC21E27}" dt="2024-06-26T23:03:20.247" v="85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4:03.181" v="96" actId="20577"/>
        <pc:sldMkLst>
          <pc:docMk/>
          <pc:sldMk cId="0" sldId="268"/>
        </pc:sldMkLst>
        <pc:spChg chg="mod">
          <ac:chgData name="현호 송" userId="97edbbdcda6307dc" providerId="LiveId" clId="{76454947-D85F-46DF-A26C-19EA8FC21E27}" dt="2024-06-26T23:04:03.181" v="96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4:45.346" v="111" actId="20577"/>
        <pc:sldMkLst>
          <pc:docMk/>
          <pc:sldMk cId="0" sldId="269"/>
        </pc:sldMkLst>
        <pc:spChg chg="mod">
          <ac:chgData name="현호 송" userId="97edbbdcda6307dc" providerId="LiveId" clId="{76454947-D85F-46DF-A26C-19EA8FC21E27}" dt="2024-06-26T23:04:36.923" v="105" actId="20577"/>
          <ac:spMkLst>
            <pc:docMk/>
            <pc:sldMk cId="0" sldId="269"/>
            <ac:spMk id="3" creationId="{00000000-0000-0000-0000-000000000000}"/>
          </ac:spMkLst>
        </pc:spChg>
        <pc:spChg chg="mod">
          <ac:chgData name="현호 송" userId="97edbbdcda6307dc" providerId="LiveId" clId="{76454947-D85F-46DF-A26C-19EA8FC21E27}" dt="2024-06-26T23:04:45.346" v="111" actId="20577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5:03.922" v="118" actId="20577"/>
        <pc:sldMkLst>
          <pc:docMk/>
          <pc:sldMk cId="0" sldId="270"/>
        </pc:sldMkLst>
        <pc:spChg chg="mod">
          <ac:chgData name="현호 송" userId="97edbbdcda6307dc" providerId="LiveId" clId="{76454947-D85F-46DF-A26C-19EA8FC21E27}" dt="2024-06-26T23:05:03.922" v="118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5:38.841" v="123" actId="20577"/>
        <pc:sldMkLst>
          <pc:docMk/>
          <pc:sldMk cId="0" sldId="271"/>
        </pc:sldMkLst>
        <pc:spChg chg="mod">
          <ac:chgData name="현호 송" userId="97edbbdcda6307dc" providerId="LiveId" clId="{76454947-D85F-46DF-A26C-19EA8FC21E27}" dt="2024-06-26T23:05:38.841" v="123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5:55.316" v="130" actId="20577"/>
        <pc:sldMkLst>
          <pc:docMk/>
          <pc:sldMk cId="0" sldId="272"/>
        </pc:sldMkLst>
        <pc:spChg chg="mod">
          <ac:chgData name="현호 송" userId="97edbbdcda6307dc" providerId="LiveId" clId="{76454947-D85F-46DF-A26C-19EA8FC21E27}" dt="2024-06-26T23:05:55.316" v="130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6:18.320" v="137" actId="20577"/>
        <pc:sldMkLst>
          <pc:docMk/>
          <pc:sldMk cId="0" sldId="273"/>
        </pc:sldMkLst>
        <pc:spChg chg="mod">
          <ac:chgData name="현호 송" userId="97edbbdcda6307dc" providerId="LiveId" clId="{76454947-D85F-46DF-A26C-19EA8FC21E27}" dt="2024-06-26T23:06:18.320" v="137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6:36.207" v="144" actId="20577"/>
        <pc:sldMkLst>
          <pc:docMk/>
          <pc:sldMk cId="0" sldId="274"/>
        </pc:sldMkLst>
        <pc:spChg chg="mod">
          <ac:chgData name="현호 송" userId="97edbbdcda6307dc" providerId="LiveId" clId="{76454947-D85F-46DF-A26C-19EA8FC21E27}" dt="2024-06-26T23:06:36.207" v="144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7:00.408" v="151" actId="20577"/>
        <pc:sldMkLst>
          <pc:docMk/>
          <pc:sldMk cId="0" sldId="275"/>
        </pc:sldMkLst>
        <pc:spChg chg="mod">
          <ac:chgData name="현호 송" userId="97edbbdcda6307dc" providerId="LiveId" clId="{76454947-D85F-46DF-A26C-19EA8FC21E27}" dt="2024-06-26T23:07:00.408" v="151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7:21.087" v="158" actId="20577"/>
        <pc:sldMkLst>
          <pc:docMk/>
          <pc:sldMk cId="0" sldId="276"/>
        </pc:sldMkLst>
        <pc:spChg chg="mod">
          <ac:chgData name="현호 송" userId="97edbbdcda6307dc" providerId="LiveId" clId="{76454947-D85F-46DF-A26C-19EA8FC21E27}" dt="2024-06-26T23:07:21.087" v="158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7:33.489" v="163" actId="20577"/>
        <pc:sldMkLst>
          <pc:docMk/>
          <pc:sldMk cId="0" sldId="277"/>
        </pc:sldMkLst>
        <pc:spChg chg="mod">
          <ac:chgData name="현호 송" userId="97edbbdcda6307dc" providerId="LiveId" clId="{76454947-D85F-46DF-A26C-19EA8FC21E27}" dt="2024-06-26T23:07:33.489" v="163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7:51.194" v="170" actId="20577"/>
        <pc:sldMkLst>
          <pc:docMk/>
          <pc:sldMk cId="0" sldId="278"/>
        </pc:sldMkLst>
        <pc:spChg chg="mod">
          <ac:chgData name="현호 송" userId="97edbbdcda6307dc" providerId="LiveId" clId="{76454947-D85F-46DF-A26C-19EA8FC21E27}" dt="2024-06-26T23:07:51.194" v="170" actId="20577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8:18.649" v="179" actId="20577"/>
        <pc:sldMkLst>
          <pc:docMk/>
          <pc:sldMk cId="0" sldId="279"/>
        </pc:sldMkLst>
        <pc:spChg chg="mod">
          <ac:chgData name="현호 송" userId="97edbbdcda6307dc" providerId="LiveId" clId="{76454947-D85F-46DF-A26C-19EA8FC21E27}" dt="2024-06-26T23:08:18.649" v="179" actId="20577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8:48.096" v="188" actId="20577"/>
        <pc:sldMkLst>
          <pc:docMk/>
          <pc:sldMk cId="0" sldId="280"/>
        </pc:sldMkLst>
        <pc:spChg chg="mod">
          <ac:chgData name="현호 송" userId="97edbbdcda6307dc" providerId="LiveId" clId="{76454947-D85F-46DF-A26C-19EA8FC21E27}" dt="2024-06-26T23:08:48.096" v="188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현호 송" userId="97edbbdcda6307dc" providerId="LiveId" clId="{76454947-D85F-46DF-A26C-19EA8FC21E27}" dt="2024-06-26T23:09:05.828" v="197" actId="20577"/>
        <pc:sldMkLst>
          <pc:docMk/>
          <pc:sldMk cId="0" sldId="281"/>
        </pc:sldMkLst>
        <pc:spChg chg="mod">
          <ac:chgData name="현호 송" userId="97edbbdcda6307dc" providerId="LiveId" clId="{76454947-D85F-46DF-A26C-19EA8FC21E27}" dt="2024-06-26T23:09:05.828" v="197" actId="20577"/>
          <ac:spMkLst>
            <pc:docMk/>
            <pc:sldMk cId="0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2024-06-27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2" charset="-127"/>
                <a:ea typeface="나눔고딕" pitchFamily="2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itchFamily="2" charset="-127"/>
        <a:ea typeface="나눔고딕" pitchFamily="2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itchFamily="2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itchFamily="2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itchFamily="2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1</a:t>
            </a:r>
            <a:br>
              <a:rPr lang="ko-KR" altLang="en-US" dirty="0">
                <a:ea typeface="나눔고딕" pitchFamily="2" charset="-127"/>
              </a:rPr>
            </a:br>
            <a:r>
              <a:rPr lang="ko-KR" altLang="en-US" dirty="0">
                <a:ea typeface="나눔고딕" pitchFamily="2" charset="-127"/>
              </a:rPr>
              <a:t>그러나 이스라엘 백성이 </a:t>
            </a:r>
            <a:r>
              <a:rPr lang="ko-KR" altLang="en-US" dirty="0" err="1">
                <a:ea typeface="나눔고딕" pitchFamily="2" charset="-127"/>
              </a:rPr>
              <a:t>진멸시켜야</a:t>
            </a:r>
            <a:r>
              <a:rPr lang="ko-KR" altLang="en-US" dirty="0">
                <a:ea typeface="나눔고딕" pitchFamily="2" charset="-127"/>
              </a:rPr>
              <a:t> 할 물건에 손을 댔습니다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유다 지파 세라의 증손이며 </a:t>
            </a:r>
            <a:r>
              <a:rPr lang="ko-KR" altLang="en-US" dirty="0" err="1">
                <a:ea typeface="나눔고딕" pitchFamily="2" charset="-127"/>
              </a:rPr>
              <a:t>삽디의</a:t>
            </a:r>
            <a:r>
              <a:rPr lang="ko-KR" altLang="en-US" dirty="0">
                <a:ea typeface="나눔고딕" pitchFamily="2" charset="-127"/>
              </a:rPr>
              <a:t> 손자이며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갈미의</a:t>
            </a:r>
            <a:r>
              <a:rPr lang="ko-KR" altLang="en-US" dirty="0">
                <a:ea typeface="나눔고딕" pitchFamily="2" charset="-127"/>
              </a:rPr>
              <a:t> 아들인 </a:t>
            </a:r>
            <a:r>
              <a:rPr lang="ko-KR" altLang="en-US" dirty="0" err="1">
                <a:ea typeface="나눔고딕" pitchFamily="2" charset="-127"/>
              </a:rPr>
              <a:t>아간이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진멸시켜야</a:t>
            </a:r>
            <a:r>
              <a:rPr lang="ko-KR" altLang="en-US" dirty="0">
                <a:ea typeface="나눔고딕" pitchFamily="2" charset="-127"/>
              </a:rPr>
              <a:t> 할 물건의 일부를 취했습니다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그러자 여호와의 분노가 이스라엘에 대해 불같이 일어났습니다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37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Israelites acted unfaithfully in regard to the devoted things;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Achan</a:t>
            </a:r>
            <a:r>
              <a:rPr dirty="0"/>
              <a:t> son of Carmi, the son of </a:t>
            </a:r>
            <a:r>
              <a:rPr dirty="0" err="1"/>
              <a:t>Zimri</a:t>
            </a:r>
            <a:r>
              <a:rPr dirty="0"/>
              <a:t>, the son of </a:t>
            </a:r>
            <a:r>
              <a:rPr dirty="0" err="1"/>
              <a:t>Zerah</a:t>
            </a:r>
            <a:r>
              <a:rPr dirty="0"/>
              <a:t>, of the tribe of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took some of them. So the LORD's anger burned against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44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여호와께서 여호수아에게 말씀하셨습니다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일어나거라</a:t>
            </a:r>
            <a:r>
              <a:rPr lang="en-US" altLang="ko-KR" dirty="0">
                <a:ea typeface="나눔고딕" pitchFamily="2" charset="-127"/>
              </a:rPr>
              <a:t>! </a:t>
            </a:r>
            <a:r>
              <a:rPr lang="ko-KR" altLang="en-US" dirty="0">
                <a:ea typeface="나눔고딕" pitchFamily="2" charset="-127"/>
              </a:rPr>
              <a:t>왜 얼굴을 땅에 대고 있느냐</a:t>
            </a:r>
            <a:r>
              <a:rPr lang="en-US" altLang="ko-KR" dirty="0">
                <a:ea typeface="나눔고딕" pitchFamily="2" charset="-127"/>
              </a:rPr>
              <a:t>?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Joshua, "Stand up! What are you doing down on your face?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이스라엘이 죄를 지었다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내가 그들에게 명령한 내 언약을 어겼다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그들이 </a:t>
            </a:r>
            <a:r>
              <a:rPr lang="ko-KR" altLang="en-US" dirty="0" err="1">
                <a:ea typeface="나눔고딕" pitchFamily="2" charset="-127"/>
              </a:rPr>
              <a:t>진멸시켜야</a:t>
            </a:r>
            <a:r>
              <a:rPr lang="ko-KR" altLang="en-US" dirty="0">
                <a:ea typeface="나눔고딕" pitchFamily="2" charset="-127"/>
              </a:rPr>
              <a:t> 할 물건을 가져가서 훔치고는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거짓말하고 자기 창고에 넣어 두었다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47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 has sinned; they have violated my covenant,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 commanded them to keep.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taken some of the devoted things; they have stolen,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lied, they have put them with their own possessions.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그렇기에 이스라엘 백성들이 그 적을 당해 내지 못하고 등을 보인 것이다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그들이 </a:t>
            </a:r>
            <a:r>
              <a:rPr lang="ko-KR" altLang="en-US" dirty="0" err="1">
                <a:ea typeface="나눔고딕" pitchFamily="2" charset="-127"/>
              </a:rPr>
              <a:t>진멸시켜야</a:t>
            </a:r>
            <a:r>
              <a:rPr lang="ko-KR" altLang="en-US" dirty="0">
                <a:ea typeface="나눔고딕" pitchFamily="2" charset="-127"/>
              </a:rPr>
              <a:t> 할 대상이 됐기 때문이다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진멸시켜야</a:t>
            </a:r>
            <a:r>
              <a:rPr lang="ko-KR" altLang="en-US" dirty="0">
                <a:ea typeface="나눔고딕" pitchFamily="2" charset="-127"/>
              </a:rPr>
              <a:t> 할 물건을 너희 가운데 없애지 않으면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내가 더 이상 너희와 함께하지 않을 것이다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95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the Israelites cannot stand against their enemies;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turn their backs and run because they have been made liable to destruction.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be with you anymore unless you destroy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among you is devoted to destruction.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가서 백성들을 거룩하게 하고 그들에게 말하여라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‘</a:t>
            </a:r>
            <a:r>
              <a:rPr lang="ko-KR" altLang="en-US" dirty="0">
                <a:ea typeface="나눔고딕" pitchFamily="2" charset="-127"/>
              </a:rPr>
              <a:t>너희는 내일을 위해 너희 몸을 거룩하게 하라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이스라엘의 하나님 여호와께서 말씀하신다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이스라엘아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너희 가운데 </a:t>
            </a:r>
            <a:r>
              <a:rPr lang="ko-KR" altLang="en-US" dirty="0" err="1">
                <a:ea typeface="나눔고딕" pitchFamily="2" charset="-127"/>
              </a:rPr>
              <a:t>진멸시켜야</a:t>
            </a:r>
            <a:r>
              <a:rPr lang="ko-KR" altLang="en-US" dirty="0">
                <a:ea typeface="나눔고딕" pitchFamily="2" charset="-127"/>
              </a:rPr>
              <a:t> 할 물건을 제거하지 않으면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너희 원수들을 당할 수 없을 것이다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54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consecrate the people. Tell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`Consecrate yourselves in preparation for tomorrow;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LORD, the God of Israel,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which is devoted is among you, O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cannot stand against your enemies until you remove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그러므로 너희는 아침에 각 지파별로 나오라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여호와께서 제비로 뽑는 지파는 가문별로 나오고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가운데 여호와께서 제비로 뽑는 가문은 가족별로 나오고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가운데 여호와께서 제비로 뽑는 가족은 성인 남자별로 나와야 한다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00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"`In the morning, present yourselves tribe by tribe.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tribe that the LORD takes shall come forward clan by clan;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clan that the LORD takes shall come forward family by family;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family that the LORD takes shall come forward man by man.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685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lang="ko-KR" altLang="en-US" dirty="0" err="1">
                <a:ea typeface="나눔고딕" pitchFamily="2" charset="-127"/>
              </a:rPr>
              <a:t>진멸시켜야</a:t>
            </a:r>
            <a:r>
              <a:rPr lang="ko-KR" altLang="en-US" dirty="0">
                <a:ea typeface="나눔고딕" pitchFamily="2" charset="-127"/>
              </a:rPr>
              <a:t> 할 물건을 가진 사람이 잡히면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그와 그에게 속한 모든 것을 불태워야 한다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그가 여호와의 언약을 어기고 이스라엘에서 어리석은 짓을 저질렀기 때문이다</a:t>
            </a:r>
            <a:r>
              <a:rPr lang="en-US" altLang="ko-KR" dirty="0">
                <a:ea typeface="나눔고딕" pitchFamily="2" charset="-127"/>
              </a:rPr>
              <a:t>.’”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65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is caught with the devoted things shall be destroyed by fire,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all that belongs to him. He has violated the covenant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has done a disgraceful thing in Israel!'"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여호수아는 다음날 아침 일찍 일어나 이스라엘을 지파별로 나오게 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그러자 유다 지파가 제비로 뽑혔습니다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69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the next morning Joshua had Israel come forward by tribes,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Judah was taken.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146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그는 유다 가문을 앞으로 나오게 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그러자 세라 가족이 제비로 뽑혔습니다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그가 세라 가족을 가족별로 나오게 하자 </a:t>
            </a:r>
            <a:r>
              <a:rPr lang="ko-KR" altLang="en-US" dirty="0" err="1">
                <a:ea typeface="나눔고딕" pitchFamily="2" charset="-127"/>
              </a:rPr>
              <a:t>삽디가</a:t>
            </a:r>
            <a:r>
              <a:rPr lang="ko-KR" altLang="en-US" dirty="0">
                <a:ea typeface="나눔고딕" pitchFamily="2" charset="-127"/>
              </a:rPr>
              <a:t> 제비로 뽑혔습니다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95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clans of Judah came forward, and he took the </a:t>
            </a:r>
            <a:r>
              <a:rPr dirty="0" err="1"/>
              <a:t>Zerahites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the clan of the </a:t>
            </a:r>
            <a:r>
              <a:rPr dirty="0" err="1"/>
              <a:t>Zerahites</a:t>
            </a:r>
            <a:r>
              <a:rPr dirty="0"/>
              <a:t> come forward by families, and </a:t>
            </a:r>
            <a:r>
              <a:rPr dirty="0" err="1"/>
              <a:t>Zimri</a:t>
            </a:r>
            <a:r>
              <a:rPr dirty="0"/>
              <a:t> was taken.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83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여호수아가 그 가족을 성인 남자별로 한 </a:t>
            </a:r>
            <a:r>
              <a:rPr lang="ko-KR" altLang="en-US" dirty="0" err="1">
                <a:ea typeface="나눔고딕" pitchFamily="2" charset="-127"/>
              </a:rPr>
              <a:t>사람씩</a:t>
            </a:r>
            <a:r>
              <a:rPr lang="ko-KR" altLang="en-US" dirty="0">
                <a:ea typeface="나눔고딕" pitchFamily="2" charset="-127"/>
              </a:rPr>
              <a:t> 나오게 하자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유다 지파인 세라의 증손이며 </a:t>
            </a:r>
            <a:r>
              <a:rPr lang="ko-KR" altLang="en-US" dirty="0" err="1">
                <a:ea typeface="나눔고딕" pitchFamily="2" charset="-127"/>
              </a:rPr>
              <a:t>삽디의</a:t>
            </a:r>
            <a:r>
              <a:rPr lang="ko-KR" altLang="en-US" dirty="0">
                <a:ea typeface="나눔고딕" pitchFamily="2" charset="-127"/>
              </a:rPr>
              <a:t> 손자이며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갈미의</a:t>
            </a:r>
            <a:r>
              <a:rPr lang="ko-KR" altLang="en-US" dirty="0">
                <a:ea typeface="나눔고딕" pitchFamily="2" charset="-127"/>
              </a:rPr>
              <a:t> 아들인 </a:t>
            </a:r>
            <a:r>
              <a:rPr lang="ko-KR" altLang="en-US" dirty="0" err="1">
                <a:ea typeface="나눔고딕" pitchFamily="2" charset="-127"/>
              </a:rPr>
              <a:t>아간이</a:t>
            </a:r>
            <a:r>
              <a:rPr lang="ko-KR" altLang="en-US" dirty="0">
                <a:ea typeface="나눔고딕" pitchFamily="2" charset="-127"/>
              </a:rPr>
              <a:t> 제비로 뽑혔습니다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had his family come forward man by 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Achan</a:t>
            </a:r>
            <a:r>
              <a:rPr dirty="0"/>
              <a:t> son of Carmi, the son of </a:t>
            </a:r>
            <a:r>
              <a:rPr dirty="0" err="1"/>
              <a:t>Zimri</a:t>
            </a:r>
            <a:r>
              <a:rPr dirty="0"/>
              <a:t>, the son of </a:t>
            </a:r>
            <a:r>
              <a:rPr dirty="0" err="1"/>
              <a:t>Zerah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tribe of Judah, was taken.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67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그러자 여호수아가 </a:t>
            </a:r>
            <a:r>
              <a:rPr lang="ko-KR" altLang="en-US" dirty="0" err="1">
                <a:ea typeface="나눔고딕" pitchFamily="2" charset="-127"/>
              </a:rPr>
              <a:t>아간에게</a:t>
            </a:r>
            <a:r>
              <a:rPr lang="ko-KR" altLang="en-US" dirty="0">
                <a:ea typeface="나눔고딕" pitchFamily="2" charset="-127"/>
              </a:rPr>
              <a:t>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내 아들아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이스라엘의 하나님 여호와께 영광을 돌리고 그분을 찬양하여라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또 네가 한 일을 내게 조금도 숨기지 말고 다 말하여라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4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 said to </a:t>
            </a:r>
            <a:r>
              <a:rPr dirty="0" err="1"/>
              <a:t>Achan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son, give glory to the LORD, the God of Israel, and give him the praise.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me what you have done; do not hide it from me."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14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그때 여호수아가 </a:t>
            </a:r>
            <a:r>
              <a:rPr lang="ko-KR" altLang="en-US" dirty="0" err="1">
                <a:ea typeface="나눔고딕" pitchFamily="2" charset="-127"/>
              </a:rPr>
              <a:t>여리고에서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ko-KR" altLang="en-US" dirty="0" err="1">
                <a:ea typeface="나눔고딕" pitchFamily="2" charset="-127"/>
              </a:rPr>
              <a:t>벧엘</a:t>
            </a:r>
            <a:r>
              <a:rPr lang="ko-KR" altLang="en-US" dirty="0">
                <a:ea typeface="나눔고딕" pitchFamily="2" charset="-127"/>
              </a:rPr>
              <a:t> 동쪽 </a:t>
            </a:r>
            <a:r>
              <a:rPr lang="ko-KR" altLang="en-US" dirty="0" err="1">
                <a:ea typeface="나눔고딕" pitchFamily="2" charset="-127"/>
              </a:rPr>
              <a:t>벧아웬</a:t>
            </a:r>
            <a:r>
              <a:rPr lang="ko-KR" altLang="en-US" dirty="0">
                <a:ea typeface="나눔고딕" pitchFamily="2" charset="-127"/>
              </a:rPr>
              <a:t> 근처의 아이로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사람들을 보내며 말했습니다</a:t>
            </a:r>
            <a:r>
              <a:rPr lang="en-US" altLang="ko-KR" dirty="0">
                <a:ea typeface="나눔고딕" pitchFamily="2" charset="-127"/>
              </a:rPr>
              <a:t>. “</a:t>
            </a:r>
            <a:r>
              <a:rPr lang="ko-KR" altLang="en-US" dirty="0">
                <a:ea typeface="나눔고딕" pitchFamily="2" charset="-127"/>
              </a:rPr>
              <a:t>올라가 저 땅을 몰래 살피고 오라</a:t>
            </a:r>
            <a:r>
              <a:rPr lang="en-US" altLang="ko-KR" dirty="0">
                <a:ea typeface="나눔고딕" pitchFamily="2" charset="-127"/>
              </a:rPr>
              <a:t>.”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그러자 사람들이 올라가 아이를 몰래 살폈습니다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63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Joshua sent men from Jericho to Ai,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near Beth </a:t>
            </a:r>
            <a:r>
              <a:rPr dirty="0" err="1"/>
              <a:t>Aven</a:t>
            </a:r>
            <a:r>
              <a:rPr dirty="0"/>
              <a:t> to the east of Bethel, and told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up and spy out the region." So the men went up and spied out Ai.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93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lang="ko-KR" altLang="en-US" dirty="0" err="1">
                <a:ea typeface="나눔고딕" pitchFamily="2" charset="-127"/>
              </a:rPr>
              <a:t>아간이</a:t>
            </a:r>
            <a:r>
              <a:rPr lang="ko-KR" altLang="en-US" dirty="0">
                <a:ea typeface="나눔고딕" pitchFamily="2" charset="-127"/>
              </a:rPr>
              <a:t> 여호수아에게 대답했습니다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내가 진실로 이스라엘의 하나님 여호와께 죄를 지었습니다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내가 이러이러하게 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57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Achan</a:t>
            </a:r>
            <a:r>
              <a:rPr dirty="0"/>
              <a:t> replied, "It is true! I have sinned against the LORD, the God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I have done: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84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전리품 가운데 </a:t>
            </a:r>
            <a:r>
              <a:rPr lang="ko-KR" altLang="en-US" dirty="0" err="1">
                <a:ea typeface="나눔고딕" pitchFamily="2" charset="-127"/>
              </a:rPr>
              <a:t>시날의</a:t>
            </a:r>
            <a:r>
              <a:rPr lang="ko-KR" altLang="en-US" dirty="0">
                <a:ea typeface="나눔고딕" pitchFamily="2" charset="-127"/>
              </a:rPr>
              <a:t> 아름다운 외투와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은 </a:t>
            </a:r>
            <a:r>
              <a:rPr lang="en-US" altLang="ko-KR" dirty="0">
                <a:ea typeface="나눔고딕" pitchFamily="2" charset="-127"/>
              </a:rPr>
              <a:t>200</a:t>
            </a:r>
            <a:r>
              <a:rPr lang="ko-KR" altLang="en-US" dirty="0" err="1">
                <a:ea typeface="나눔고딕" pitchFamily="2" charset="-127"/>
              </a:rPr>
              <a:t>세겔과</a:t>
            </a:r>
            <a:r>
              <a:rPr lang="ko-KR" altLang="en-US" dirty="0">
                <a:ea typeface="나눔고딕" pitchFamily="2" charset="-127"/>
              </a:rPr>
              <a:t> </a:t>
            </a:r>
            <a:r>
              <a:rPr lang="en-US" altLang="ko-KR" dirty="0">
                <a:ea typeface="나눔고딕" pitchFamily="2" charset="-127"/>
              </a:rPr>
              <a:t>50</a:t>
            </a:r>
            <a:r>
              <a:rPr lang="ko-KR" altLang="en-US" dirty="0" err="1">
                <a:ea typeface="나눔고딕" pitchFamily="2" charset="-127"/>
              </a:rPr>
              <a:t>세겔</a:t>
            </a:r>
            <a:r>
              <a:rPr lang="ko-KR" altLang="en-US" dirty="0">
                <a:ea typeface="나눔고딕" pitchFamily="2" charset="-127"/>
              </a:rPr>
              <a:t> 나가는 금덩이 하나를 보고 탐이 나서 가졌습니다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그것들은 내 장막 안 땅속에 숨겨져 있고 은은 그 밑에 있습니다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08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saw in the plunder a beautiful robe from Babylonia,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hundred shekels of silver and a wedge of gold weighing fifty shekels,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coveted them and took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hidden in the ground inside my tent, with the silver underneath."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그러자 여호수아는 사자를 보냈고 그들은 그 장막으로 달려갔습니다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바로 거기 장막 안에 그 물건들이 숨겨져 있었고 은은 그 밑에 있었습니다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19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sent messengers, and they ran to the tent,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it was, hidden in his tent, with the silver underneath.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786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그들은 그 장막에서 물건들을 가져다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여호수아와 모든 이스라엘 </a:t>
            </a:r>
            <a:r>
              <a:rPr lang="ko-KR" altLang="en-US" dirty="0" err="1">
                <a:ea typeface="나눔고딕" pitchFamily="2" charset="-127"/>
              </a:rPr>
              <a:t>백성에게로</a:t>
            </a:r>
            <a:r>
              <a:rPr lang="ko-KR" altLang="en-US" dirty="0">
                <a:ea typeface="나눔고딕" pitchFamily="2" charset="-127"/>
              </a:rPr>
              <a:t> 가져왔고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여호와 앞에 그것들을 펼쳐 놓았습니다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56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the things from the tent, brought them to Joshua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Israelites and spread them out before the LORD.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995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그때 여호수아가 온 이스라엘과 함께 세라의 아들 </a:t>
            </a:r>
            <a:r>
              <a:rPr lang="ko-KR" altLang="en-US" dirty="0" err="1">
                <a:ea typeface="나눔고딕" pitchFamily="2" charset="-127"/>
              </a:rPr>
              <a:t>아간과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 은과 외투와 금덩이와 </a:t>
            </a:r>
            <a:r>
              <a:rPr lang="ko-KR" altLang="en-US" dirty="0" err="1">
                <a:ea typeface="나눔고딕" pitchFamily="2" charset="-127"/>
              </a:rPr>
              <a:t>아간의</a:t>
            </a:r>
            <a:r>
              <a:rPr lang="ko-KR" altLang="en-US" dirty="0">
                <a:ea typeface="나눔고딕" pitchFamily="2" charset="-127"/>
              </a:rPr>
              <a:t> 아들과 딸들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그리고 그의 소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나귀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양 그리고 그 장막과 그가 가진 모든 것을 가지고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ea typeface="나눔고딕" pitchFamily="2" charset="-127"/>
              </a:rPr>
              <a:t>아골</a:t>
            </a:r>
            <a:r>
              <a:rPr lang="ko-KR" altLang="en-US" dirty="0">
                <a:ea typeface="나눔고딕" pitchFamily="2" charset="-127"/>
              </a:rPr>
              <a:t> 골짜기로 올라갔습니다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1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Joshua, together with all Israel, took </a:t>
            </a:r>
            <a:r>
              <a:rPr dirty="0" err="1"/>
              <a:t>Achan</a:t>
            </a:r>
            <a:r>
              <a:rPr dirty="0"/>
              <a:t> son of </a:t>
            </a:r>
            <a:r>
              <a:rPr dirty="0" err="1"/>
              <a:t>Zerah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silver, the robe, the gold wedge, his sons and daughters,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cattle, donkeys and sheep, his tent and all that he had, to the Valley of </a:t>
            </a:r>
            <a:r>
              <a:rPr dirty="0" err="1"/>
              <a:t>Achor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208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 여호수아가 말했습니다</a:t>
            </a:r>
            <a:r>
              <a:rPr lang="en-US" altLang="ko-KR" dirty="0">
                <a:ea typeface="나눔고딕" pitchFamily="2" charset="-127"/>
              </a:rPr>
              <a:t>. “</a:t>
            </a:r>
            <a:r>
              <a:rPr lang="ko-KR" altLang="en-US" dirty="0">
                <a:ea typeface="나눔고딕" pitchFamily="2" charset="-127"/>
              </a:rPr>
              <a:t>네가 왜 우리를 괴롭혔느냐</a:t>
            </a:r>
            <a:r>
              <a:rPr lang="en-US" altLang="ko-KR" dirty="0">
                <a:ea typeface="나눔고딕" pitchFamily="2" charset="-127"/>
              </a:rPr>
              <a:t>?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여호와께서 오늘 너를 괴롭히실 것이다</a:t>
            </a:r>
            <a:r>
              <a:rPr lang="en-US" altLang="ko-KR" dirty="0">
                <a:ea typeface="나눔고딕" pitchFamily="2" charset="-127"/>
              </a:rPr>
              <a:t>.”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그러자 온 이스라엘이 그를 돌로 쳐죽이고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가족들과 재산들을 돌로 치고 불태웠습니다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25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said, "Why have you brought this trouble on us?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bring trouble on you today."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Israel stoned him, and after they had stoned the rest, they burned them.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lang="ko-KR" altLang="en-US" dirty="0" err="1">
                <a:ea typeface="나눔고딕" pitchFamily="2" charset="-127"/>
              </a:rPr>
              <a:t>아간</a:t>
            </a:r>
            <a:r>
              <a:rPr lang="ko-KR" altLang="en-US" dirty="0">
                <a:ea typeface="나눔고딕" pitchFamily="2" charset="-127"/>
              </a:rPr>
              <a:t> 위에 큰 돌무더기를 쌓았습니다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그리하여 그것이 오늘날까지 남아 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그제야 여호와께서는 그 맹렬한 진노를 돌이키셨습니다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그리하여 그곳 이름이 오늘날까지도 </a:t>
            </a:r>
            <a:r>
              <a:rPr lang="ko-KR" altLang="en-US" dirty="0" err="1">
                <a:ea typeface="나눔고딕" pitchFamily="2" charset="-127"/>
              </a:rPr>
              <a:t>아골</a:t>
            </a:r>
            <a:r>
              <a:rPr lang="ko-KR" altLang="en-US" dirty="0">
                <a:ea typeface="나눔고딕" pitchFamily="2" charset="-127"/>
              </a:rPr>
              <a:t> 골짜기라 불리게 됐습니다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47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</a:t>
            </a:r>
            <a:r>
              <a:rPr dirty="0" err="1"/>
              <a:t>Achan</a:t>
            </a:r>
            <a:r>
              <a:rPr dirty="0"/>
              <a:t> they heaped up a large pile of rocks, which remains to this day.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</a:t>
            </a:r>
            <a:r>
              <a:rPr dirty="0"/>
              <a:t>the LORD turned from his fierce anger</a:t>
            </a:r>
            <a:r>
              <a:t>.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</a:t>
            </a:r>
            <a:r>
              <a:rPr dirty="0"/>
              <a:t>that place has been called the Valley of </a:t>
            </a:r>
            <a:r>
              <a:rPr dirty="0" err="1"/>
              <a:t>Achor</a:t>
            </a:r>
            <a:r>
              <a:rPr dirty="0"/>
              <a:t> ever since.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270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lang="ko-KR" altLang="en-US" dirty="0">
                <a:ea typeface="나눔고딕" pitchFamily="2" charset="-127"/>
              </a:rPr>
            </a:br>
            <a:r>
              <a:rPr lang="ko-KR" altLang="en-US" dirty="0">
                <a:ea typeface="나눔고딕" pitchFamily="2" charset="-127"/>
              </a:rPr>
              <a:t>그들이 여호수아에게 돌아와서 그에게 보고했습니다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모든 백성들이 다 올라갈 것 없이 </a:t>
            </a:r>
            <a:r>
              <a:rPr lang="en-US" altLang="ko-KR" dirty="0">
                <a:ea typeface="나눔고딕" pitchFamily="2" charset="-127"/>
              </a:rPr>
              <a:t>2,000-3,000</a:t>
            </a:r>
            <a:r>
              <a:rPr lang="ko-KR" altLang="en-US" dirty="0">
                <a:ea typeface="나눔고딕" pitchFamily="2" charset="-127"/>
              </a:rPr>
              <a:t>명만 올라가 아이를 치게 하십시오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모든 사람을 그리로 보내지 마십시오</a:t>
            </a:r>
            <a:r>
              <a:rPr lang="en-US" altLang="ko-KR" dirty="0">
                <a:ea typeface="나눔고딕" pitchFamily="2" charset="-127"/>
              </a:rPr>
              <a:t>. </a:t>
            </a:r>
            <a:r>
              <a:rPr lang="ko-KR" altLang="en-US" dirty="0">
                <a:ea typeface="나눔고딕" pitchFamily="2" charset="-127"/>
              </a:rPr>
              <a:t>그들의 수가 적기 때문입니다</a:t>
            </a:r>
            <a:r>
              <a:rPr lang="en-US" altLang="ko-KR" dirty="0">
                <a:ea typeface="나눔고딕" pitchFamily="2" charset="-127"/>
              </a:rPr>
              <a:t>.”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74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returned to Joshua, they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"Not all the people will have to go up against Ai.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Send two or three thousand men to take it and do not weary all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only a few men are there."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그리하여 약 </a:t>
            </a:r>
            <a:r>
              <a:rPr lang="en-US" altLang="ko-KR" dirty="0">
                <a:ea typeface="나눔고딕" pitchFamily="2" charset="-127"/>
              </a:rPr>
              <a:t>3,000</a:t>
            </a:r>
            <a:r>
              <a:rPr lang="ko-KR" altLang="en-US" dirty="0">
                <a:ea typeface="나눔고딕" pitchFamily="2" charset="-127"/>
              </a:rPr>
              <a:t>명이 올라갔습니다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그러나 그들은 아이 사람들 앞에서 도망치고 말았습니다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about three thousand men went up; but they were routed by the men of Ai,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아이 사람들이 이스라엘 사람 </a:t>
            </a:r>
            <a:r>
              <a:rPr lang="en-US" altLang="ko-KR" dirty="0">
                <a:ea typeface="나눔고딕" pitchFamily="2" charset="-127"/>
              </a:rPr>
              <a:t>36</a:t>
            </a:r>
            <a:r>
              <a:rPr lang="ko-KR" altLang="en-US" dirty="0">
                <a:ea typeface="나눔고딕" pitchFamily="2" charset="-127"/>
              </a:rPr>
              <a:t>명을 죽이고는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성문 앞에서 </a:t>
            </a:r>
            <a:r>
              <a:rPr lang="ko-KR" altLang="en-US" dirty="0" err="1">
                <a:ea typeface="나눔고딕" pitchFamily="2" charset="-127"/>
              </a:rPr>
              <a:t>스바림까지</a:t>
            </a:r>
            <a:r>
              <a:rPr lang="ko-KR" altLang="en-US" dirty="0">
                <a:ea typeface="나눔고딕" pitchFamily="2" charset="-127"/>
              </a:rPr>
              <a:t> 쫓아가 비탈길에서 사람들을 쳤습니다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그러자 백성들의 마음이 녹아내려 물같이 됐습니다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18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killed about thirty-six of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chased the Israelites from the city gate as far as the stone quarries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struck them down on the slopes.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 the hearts of the people melted and became like water.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여호수아는 자기 옷을 찢고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여호와의 궤 앞에서 얼굴을 땅에 대고 저녁까지 있었습니다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여호수아와 이스라엘의 장로들은 머리에 재를 뿌렸습니다</a:t>
            </a:r>
            <a:r>
              <a:rPr lang="en-US" altLang="ko-KR" dirty="0">
                <a:ea typeface="나눔고딕" pitchFamily="2" charset="-127"/>
              </a:rPr>
              <a:t>.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9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Joshua tore his clothes and fell facedown to the ground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ark of the LORD, remaining there till evening.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elders of Israel did the same, and sprinkled dust on their heads.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095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여호수아가 말했습니다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ea typeface="나눔고딕" pitchFamily="2" charset="-127"/>
              </a:rPr>
              <a:t>“</a:t>
            </a:r>
            <a:r>
              <a:rPr lang="ko-KR" altLang="en-US" dirty="0">
                <a:ea typeface="나눔고딕" pitchFamily="2" charset="-127"/>
              </a:rPr>
              <a:t>내 주 여호와여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왜 주께서 이 백성들로 </a:t>
            </a:r>
            <a:r>
              <a:rPr lang="ko-KR" altLang="en-US" dirty="0" err="1">
                <a:ea typeface="나눔고딕" pitchFamily="2" charset="-127"/>
              </a:rPr>
              <a:t>요단</a:t>
            </a:r>
            <a:r>
              <a:rPr lang="ko-KR" altLang="en-US" dirty="0">
                <a:ea typeface="나눔고딕" pitchFamily="2" charset="-127"/>
              </a:rPr>
              <a:t> 강을 건너게 하셨습니까</a:t>
            </a:r>
            <a:r>
              <a:rPr lang="en-US" altLang="ko-KR" dirty="0">
                <a:ea typeface="나눔고딕" pitchFamily="2" charset="-127"/>
              </a:rPr>
              <a:t>?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고작 </a:t>
            </a:r>
            <a:r>
              <a:rPr lang="ko-KR" altLang="en-US" dirty="0" err="1">
                <a:ea typeface="나눔고딕" pitchFamily="2" charset="-127"/>
              </a:rPr>
              <a:t>아모리</a:t>
            </a:r>
            <a:r>
              <a:rPr lang="ko-KR" altLang="en-US" dirty="0">
                <a:ea typeface="나눔고딕" pitchFamily="2" charset="-127"/>
              </a:rPr>
              <a:t> 사람의 손에 우리를 넘겨 멸망시키려고 하셨습니까</a:t>
            </a:r>
            <a:r>
              <a:rPr lang="en-US" altLang="ko-KR" dirty="0">
                <a:ea typeface="나눔고딕" pitchFamily="2" charset="-127"/>
              </a:rPr>
              <a:t>?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우리가 </a:t>
            </a:r>
            <a:r>
              <a:rPr lang="ko-KR" altLang="en-US" dirty="0" err="1">
                <a:ea typeface="나눔고딕" pitchFamily="2" charset="-127"/>
              </a:rPr>
              <a:t>요단</a:t>
            </a:r>
            <a:r>
              <a:rPr lang="ko-KR" altLang="en-US" dirty="0">
                <a:ea typeface="나눔고딕" pitchFamily="2" charset="-127"/>
              </a:rPr>
              <a:t> 강 건너편에 머물기만 </a:t>
            </a:r>
            <a:r>
              <a:rPr lang="ko-KR" altLang="en-US" dirty="0" err="1">
                <a:ea typeface="나눔고딕" pitchFamily="2" charset="-127"/>
              </a:rPr>
              <a:t>했어도</a:t>
            </a:r>
            <a:r>
              <a:rPr lang="ko-KR" altLang="en-US" dirty="0">
                <a:ea typeface="나눔고딕" pitchFamily="2" charset="-127"/>
              </a:rPr>
              <a:t> 좋았을 것입니다</a:t>
            </a:r>
            <a:r>
              <a:rPr lang="en-US" altLang="ko-KR" dirty="0">
                <a:ea typeface="나눔고딕" pitchFamily="2" charset="-127"/>
              </a:rPr>
              <a:t>!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55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Joshua said, "Ah,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did you ever bring this people across the Jordan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deliver us into the hands of the Amorites to destroy us?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we had been content to stay on the other side of the Jordan!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1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주여</a:t>
            </a:r>
            <a:r>
              <a:rPr lang="en-US" altLang="ko-KR" dirty="0">
                <a:ea typeface="나눔고딕" pitchFamily="2" charset="-127"/>
              </a:rPr>
              <a:t>, </a:t>
            </a:r>
            <a:r>
              <a:rPr lang="ko-KR" altLang="en-US" dirty="0">
                <a:ea typeface="나눔고딕" pitchFamily="2" charset="-127"/>
              </a:rPr>
              <a:t>이제 이스라엘이 적들에게 등을 보였으니 내가 무슨 말을 하겠습니까</a:t>
            </a:r>
            <a:r>
              <a:rPr lang="en-US" altLang="ko-KR" dirty="0">
                <a:ea typeface="나눔고딕" pitchFamily="2" charset="-127"/>
              </a:rPr>
              <a:t>?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Lord, what can I say, now that Israel has been routed by its enemies?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lang="ko-KR" altLang="en-US" dirty="0">
                <a:ea typeface="나눔고딕" pitchFamily="2" charset="-127"/>
              </a:rPr>
              <a:t>가나안 사람과 이 땅에 살고 있는 모든 사람들이 이 소식을 듣고</a:t>
            </a:r>
            <a:endParaRPr lang="en-US" altLang="ko-KR" dirty="0"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우리를 포위하고 이 땅에서 우리 이름을 없앨 것입니다</a:t>
            </a:r>
            <a:r>
              <a:rPr lang="en-US" altLang="ko-KR" dirty="0"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ea typeface="나눔고딕" pitchFamily="2" charset="-127"/>
              </a:rPr>
              <a:t>그렇게 되면 주의 위대하신 이름이 어떻게 되겠습니까</a:t>
            </a:r>
            <a:r>
              <a:rPr lang="en-US" altLang="ko-KR" dirty="0">
                <a:ea typeface="나눔고딕" pitchFamily="2" charset="-127"/>
              </a:rPr>
              <a:t>?”</a:t>
            </a:r>
            <a:endParaRPr lang="ko-KR" altLang="en-US" dirty="0"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0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Canaanites and the other people of the country will hear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this and they will surround us and wipe out our name from the earth.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then will you do for your own great name?"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1796</Words>
  <Application>Microsoft Office PowerPoint</Application>
  <PresentationFormat>와이드스크린</PresentationFormat>
  <Paragraphs>183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현호 송</cp:lastModifiedBy>
  <cp:revision>131</cp:revision>
  <dcterms:created xsi:type="dcterms:W3CDTF">2019-02-17T10:11:46Z</dcterms:created>
  <dcterms:modified xsi:type="dcterms:W3CDTF">2024-06-26T23:09:58Z</dcterms:modified>
</cp:coreProperties>
</file>