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3810" autoAdjust="0"/>
  </p:normalViewPr>
  <p:slideViewPr>
    <p:cSldViewPr snapToGrid="0" snapToObjects="1">
      <p:cViewPr varScale="1">
        <p:scale>
          <a:sx n="106" d="100"/>
          <a:sy n="106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호 송" userId="97edbbdcda6307dc" providerId="LiveId" clId="{2AF6E88A-F5B8-4D3F-A2D3-DEC50A2DE19C}"/>
    <pc:docChg chg="undo redo custSel modSld">
      <pc:chgData name="현호 송" userId="97edbbdcda6307dc" providerId="LiveId" clId="{2AF6E88A-F5B8-4D3F-A2D3-DEC50A2DE19C}" dt="2024-06-26T23:23:44.664" v="271" actId="20577"/>
      <pc:docMkLst>
        <pc:docMk/>
      </pc:docMkLst>
      <pc:sldChg chg="addSp delSp modSp mod">
        <pc:chgData name="현호 송" userId="97edbbdcda6307dc" providerId="LiveId" clId="{2AF6E88A-F5B8-4D3F-A2D3-DEC50A2DE19C}" dt="2024-06-26T23:11:09.269" v="14" actId="20577"/>
        <pc:sldMkLst>
          <pc:docMk/>
          <pc:sldMk cId="0" sldId="256"/>
        </pc:sldMkLst>
        <pc:spChg chg="add del mod">
          <ac:chgData name="현호 송" userId="97edbbdcda6307dc" providerId="LiveId" clId="{2AF6E88A-F5B8-4D3F-A2D3-DEC50A2DE19C}" dt="2024-06-26T23:11:09.269" v="14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현호 송" userId="97edbbdcda6307dc" providerId="LiveId" clId="{2AF6E88A-F5B8-4D3F-A2D3-DEC50A2DE19C}" dt="2024-06-26T23:10:49.579" v="5"/>
          <ac:spMkLst>
            <pc:docMk/>
            <pc:sldMk cId="0" sldId="256"/>
            <ac:spMk id="5" creationId="{AD2D7D80-BECD-41E8-BCAE-C42A5D84B5AB}"/>
          </ac:spMkLst>
        </pc:spChg>
      </pc:sldChg>
      <pc:sldChg chg="modSp mod">
        <pc:chgData name="현호 송" userId="97edbbdcda6307dc" providerId="LiveId" clId="{2AF6E88A-F5B8-4D3F-A2D3-DEC50A2DE19C}" dt="2024-06-26T23:11:28.712" v="21" actId="20577"/>
        <pc:sldMkLst>
          <pc:docMk/>
          <pc:sldMk cId="0" sldId="257"/>
        </pc:sldMkLst>
        <pc:spChg chg="mod">
          <ac:chgData name="현호 송" userId="97edbbdcda6307dc" providerId="LiveId" clId="{2AF6E88A-F5B8-4D3F-A2D3-DEC50A2DE19C}" dt="2024-06-26T23:11:28.712" v="2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1:53.380" v="26" actId="20577"/>
        <pc:sldMkLst>
          <pc:docMk/>
          <pc:sldMk cId="0" sldId="258"/>
        </pc:sldMkLst>
        <pc:spChg chg="mod">
          <ac:chgData name="현호 송" userId="97edbbdcda6307dc" providerId="LiveId" clId="{2AF6E88A-F5B8-4D3F-A2D3-DEC50A2DE19C}" dt="2024-06-26T23:11:53.380" v="2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2:11.549" v="33" actId="20577"/>
        <pc:sldMkLst>
          <pc:docMk/>
          <pc:sldMk cId="0" sldId="259"/>
        </pc:sldMkLst>
        <pc:spChg chg="mod">
          <ac:chgData name="현호 송" userId="97edbbdcda6307dc" providerId="LiveId" clId="{2AF6E88A-F5B8-4D3F-A2D3-DEC50A2DE19C}" dt="2024-06-26T23:12:11.549" v="3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2:29.855" v="38" actId="20577"/>
        <pc:sldMkLst>
          <pc:docMk/>
          <pc:sldMk cId="0" sldId="260"/>
        </pc:sldMkLst>
        <pc:spChg chg="mod">
          <ac:chgData name="현호 송" userId="97edbbdcda6307dc" providerId="LiveId" clId="{2AF6E88A-F5B8-4D3F-A2D3-DEC50A2DE19C}" dt="2024-06-26T23:12:29.855" v="3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2:51.025" v="45" actId="20577"/>
        <pc:sldMkLst>
          <pc:docMk/>
          <pc:sldMk cId="0" sldId="261"/>
        </pc:sldMkLst>
        <pc:spChg chg="mod">
          <ac:chgData name="현호 송" userId="97edbbdcda6307dc" providerId="LiveId" clId="{2AF6E88A-F5B8-4D3F-A2D3-DEC50A2DE19C}" dt="2024-06-26T23:12:51.025" v="4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3:07.929" v="50" actId="20577"/>
        <pc:sldMkLst>
          <pc:docMk/>
          <pc:sldMk cId="0" sldId="262"/>
        </pc:sldMkLst>
        <pc:spChg chg="mod">
          <ac:chgData name="현호 송" userId="97edbbdcda6307dc" providerId="LiveId" clId="{2AF6E88A-F5B8-4D3F-A2D3-DEC50A2DE19C}" dt="2024-06-26T23:13:07.929" v="5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3:21.631" v="55" actId="20577"/>
        <pc:sldMkLst>
          <pc:docMk/>
          <pc:sldMk cId="0" sldId="263"/>
        </pc:sldMkLst>
        <pc:spChg chg="mod">
          <ac:chgData name="현호 송" userId="97edbbdcda6307dc" providerId="LiveId" clId="{2AF6E88A-F5B8-4D3F-A2D3-DEC50A2DE19C}" dt="2024-06-26T23:13:21.631" v="5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3:39.678" v="62" actId="20577"/>
        <pc:sldMkLst>
          <pc:docMk/>
          <pc:sldMk cId="0" sldId="264"/>
        </pc:sldMkLst>
        <pc:spChg chg="mod">
          <ac:chgData name="현호 송" userId="97edbbdcda6307dc" providerId="LiveId" clId="{2AF6E88A-F5B8-4D3F-A2D3-DEC50A2DE19C}" dt="2024-06-26T23:13:39.678" v="62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3:56.313" v="67" actId="20577"/>
        <pc:sldMkLst>
          <pc:docMk/>
          <pc:sldMk cId="0" sldId="265"/>
        </pc:sldMkLst>
        <pc:spChg chg="mod">
          <ac:chgData name="현호 송" userId="97edbbdcda6307dc" providerId="LiveId" clId="{2AF6E88A-F5B8-4D3F-A2D3-DEC50A2DE19C}" dt="2024-06-26T23:13:56.313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4:27.268" v="78" actId="20577"/>
        <pc:sldMkLst>
          <pc:docMk/>
          <pc:sldMk cId="0" sldId="266"/>
        </pc:sldMkLst>
        <pc:spChg chg="mod">
          <ac:chgData name="현호 송" userId="97edbbdcda6307dc" providerId="LiveId" clId="{2AF6E88A-F5B8-4D3F-A2D3-DEC50A2DE19C}" dt="2024-06-26T23:14:27.268" v="78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4:49.167" v="85" actId="20577"/>
        <pc:sldMkLst>
          <pc:docMk/>
          <pc:sldMk cId="0" sldId="267"/>
        </pc:sldMkLst>
        <pc:spChg chg="mod">
          <ac:chgData name="현호 송" userId="97edbbdcda6307dc" providerId="LiveId" clId="{2AF6E88A-F5B8-4D3F-A2D3-DEC50A2DE19C}" dt="2024-06-26T23:14:49.167" v="8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5:06.370" v="92" actId="20577"/>
        <pc:sldMkLst>
          <pc:docMk/>
          <pc:sldMk cId="0" sldId="268"/>
        </pc:sldMkLst>
        <pc:spChg chg="mod">
          <ac:chgData name="현호 송" userId="97edbbdcda6307dc" providerId="LiveId" clId="{2AF6E88A-F5B8-4D3F-A2D3-DEC50A2DE19C}" dt="2024-06-26T23:15:06.370" v="9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5:27.654" v="101" actId="20577"/>
        <pc:sldMkLst>
          <pc:docMk/>
          <pc:sldMk cId="0" sldId="269"/>
        </pc:sldMkLst>
        <pc:spChg chg="mod">
          <ac:chgData name="현호 송" userId="97edbbdcda6307dc" providerId="LiveId" clId="{2AF6E88A-F5B8-4D3F-A2D3-DEC50A2DE19C}" dt="2024-06-26T23:15:27.654" v="101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5:42.799" v="106" actId="20577"/>
        <pc:sldMkLst>
          <pc:docMk/>
          <pc:sldMk cId="0" sldId="270"/>
        </pc:sldMkLst>
        <pc:spChg chg="mod">
          <ac:chgData name="현호 송" userId="97edbbdcda6307dc" providerId="LiveId" clId="{2AF6E88A-F5B8-4D3F-A2D3-DEC50A2DE19C}" dt="2024-06-26T23:15:42.799" v="106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5:58.975" v="111" actId="20577"/>
        <pc:sldMkLst>
          <pc:docMk/>
          <pc:sldMk cId="0" sldId="271"/>
        </pc:sldMkLst>
        <pc:spChg chg="mod">
          <ac:chgData name="현호 송" userId="97edbbdcda6307dc" providerId="LiveId" clId="{2AF6E88A-F5B8-4D3F-A2D3-DEC50A2DE19C}" dt="2024-06-26T23:15:58.975" v="111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6:09.949" v="116" actId="20577"/>
        <pc:sldMkLst>
          <pc:docMk/>
          <pc:sldMk cId="0" sldId="272"/>
        </pc:sldMkLst>
        <pc:spChg chg="mod">
          <ac:chgData name="현호 송" userId="97edbbdcda6307dc" providerId="LiveId" clId="{2AF6E88A-F5B8-4D3F-A2D3-DEC50A2DE19C}" dt="2024-06-26T23:16:09.949" v="116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6:30.048" v="125" actId="20577"/>
        <pc:sldMkLst>
          <pc:docMk/>
          <pc:sldMk cId="0" sldId="273"/>
        </pc:sldMkLst>
        <pc:spChg chg="mod">
          <ac:chgData name="현호 송" userId="97edbbdcda6307dc" providerId="LiveId" clId="{2AF6E88A-F5B8-4D3F-A2D3-DEC50A2DE19C}" dt="2024-06-26T23:16:30.048" v="125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6:54.704" v="132" actId="20577"/>
        <pc:sldMkLst>
          <pc:docMk/>
          <pc:sldMk cId="0" sldId="274"/>
        </pc:sldMkLst>
        <pc:spChg chg="mod">
          <ac:chgData name="현호 송" userId="97edbbdcda6307dc" providerId="LiveId" clId="{2AF6E88A-F5B8-4D3F-A2D3-DEC50A2DE19C}" dt="2024-06-26T23:16:54.704" v="132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7:17.440" v="143" actId="20577"/>
        <pc:sldMkLst>
          <pc:docMk/>
          <pc:sldMk cId="0" sldId="275"/>
        </pc:sldMkLst>
        <pc:spChg chg="mod">
          <ac:chgData name="현호 송" userId="97edbbdcda6307dc" providerId="LiveId" clId="{2AF6E88A-F5B8-4D3F-A2D3-DEC50A2DE19C}" dt="2024-06-26T23:17:17.440" v="143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7:31.497" v="148" actId="20577"/>
        <pc:sldMkLst>
          <pc:docMk/>
          <pc:sldMk cId="0" sldId="276"/>
        </pc:sldMkLst>
        <pc:spChg chg="mod">
          <ac:chgData name="현호 송" userId="97edbbdcda6307dc" providerId="LiveId" clId="{2AF6E88A-F5B8-4D3F-A2D3-DEC50A2DE19C}" dt="2024-06-26T23:17:31.497" v="148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8:03.498" v="161" actId="20577"/>
        <pc:sldMkLst>
          <pc:docMk/>
          <pc:sldMk cId="0" sldId="277"/>
        </pc:sldMkLst>
        <pc:spChg chg="mod">
          <ac:chgData name="현호 송" userId="97edbbdcda6307dc" providerId="LiveId" clId="{2AF6E88A-F5B8-4D3F-A2D3-DEC50A2DE19C}" dt="2024-06-26T23:18:03.498" v="161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8:20.990" v="164"/>
        <pc:sldMkLst>
          <pc:docMk/>
          <pc:sldMk cId="0" sldId="278"/>
        </pc:sldMkLst>
        <pc:spChg chg="mod">
          <ac:chgData name="현호 송" userId="97edbbdcda6307dc" providerId="LiveId" clId="{2AF6E88A-F5B8-4D3F-A2D3-DEC50A2DE19C}" dt="2024-06-26T23:18:20.990" v="164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8:37.923" v="171" actId="20577"/>
        <pc:sldMkLst>
          <pc:docMk/>
          <pc:sldMk cId="0" sldId="279"/>
        </pc:sldMkLst>
        <pc:spChg chg="mod">
          <ac:chgData name="현호 송" userId="97edbbdcda6307dc" providerId="LiveId" clId="{2AF6E88A-F5B8-4D3F-A2D3-DEC50A2DE19C}" dt="2024-06-26T23:18:37.923" v="171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8:51.189" v="176"/>
        <pc:sldMkLst>
          <pc:docMk/>
          <pc:sldMk cId="0" sldId="280"/>
        </pc:sldMkLst>
        <pc:spChg chg="mod">
          <ac:chgData name="현호 송" userId="97edbbdcda6307dc" providerId="LiveId" clId="{2AF6E88A-F5B8-4D3F-A2D3-DEC50A2DE19C}" dt="2024-06-26T23:18:51.189" v="176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9:07.126" v="181" actId="20577"/>
        <pc:sldMkLst>
          <pc:docMk/>
          <pc:sldMk cId="0" sldId="281"/>
        </pc:sldMkLst>
        <pc:spChg chg="mod">
          <ac:chgData name="현호 송" userId="97edbbdcda6307dc" providerId="LiveId" clId="{2AF6E88A-F5B8-4D3F-A2D3-DEC50A2DE19C}" dt="2024-06-26T23:19:07.126" v="181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9:25.934" v="186" actId="20577"/>
        <pc:sldMkLst>
          <pc:docMk/>
          <pc:sldMk cId="0" sldId="282"/>
        </pc:sldMkLst>
        <pc:spChg chg="mod">
          <ac:chgData name="현호 송" userId="97edbbdcda6307dc" providerId="LiveId" clId="{2AF6E88A-F5B8-4D3F-A2D3-DEC50A2DE19C}" dt="2024-06-26T23:19:25.934" v="18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19:40.630" v="191" actId="20577"/>
        <pc:sldMkLst>
          <pc:docMk/>
          <pc:sldMk cId="0" sldId="283"/>
        </pc:sldMkLst>
        <pc:spChg chg="mod">
          <ac:chgData name="현호 송" userId="97edbbdcda6307dc" providerId="LiveId" clId="{2AF6E88A-F5B8-4D3F-A2D3-DEC50A2DE19C}" dt="2024-06-26T23:19:40.630" v="191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0:06.899" v="202" actId="20577"/>
        <pc:sldMkLst>
          <pc:docMk/>
          <pc:sldMk cId="0" sldId="284"/>
        </pc:sldMkLst>
        <pc:spChg chg="mod">
          <ac:chgData name="현호 송" userId="97edbbdcda6307dc" providerId="LiveId" clId="{2AF6E88A-F5B8-4D3F-A2D3-DEC50A2DE19C}" dt="2024-06-26T23:20:03.595" v="200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현호 송" userId="97edbbdcda6307dc" providerId="LiveId" clId="{2AF6E88A-F5B8-4D3F-A2D3-DEC50A2DE19C}" dt="2024-06-26T23:20:06.899" v="202" actId="20577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0:27.161" v="207" actId="20577"/>
        <pc:sldMkLst>
          <pc:docMk/>
          <pc:sldMk cId="0" sldId="285"/>
        </pc:sldMkLst>
        <pc:spChg chg="mod">
          <ac:chgData name="현호 송" userId="97edbbdcda6307dc" providerId="LiveId" clId="{2AF6E88A-F5B8-4D3F-A2D3-DEC50A2DE19C}" dt="2024-06-26T23:20:27.161" v="20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0:48.578" v="214" actId="20577"/>
        <pc:sldMkLst>
          <pc:docMk/>
          <pc:sldMk cId="0" sldId="286"/>
        </pc:sldMkLst>
        <pc:spChg chg="mod">
          <ac:chgData name="현호 송" userId="97edbbdcda6307dc" providerId="LiveId" clId="{2AF6E88A-F5B8-4D3F-A2D3-DEC50A2DE19C}" dt="2024-06-26T23:20:48.578" v="214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1:29.802" v="223" actId="20577"/>
        <pc:sldMkLst>
          <pc:docMk/>
          <pc:sldMk cId="0" sldId="287"/>
        </pc:sldMkLst>
        <pc:spChg chg="mod">
          <ac:chgData name="현호 송" userId="97edbbdcda6307dc" providerId="LiveId" clId="{2AF6E88A-F5B8-4D3F-A2D3-DEC50A2DE19C}" dt="2024-06-26T23:21:29.802" v="223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3:02.506" v="259" actId="20577"/>
        <pc:sldMkLst>
          <pc:docMk/>
          <pc:sldMk cId="0" sldId="288"/>
        </pc:sldMkLst>
        <pc:spChg chg="mod">
          <ac:chgData name="현호 송" userId="97edbbdcda6307dc" providerId="LiveId" clId="{2AF6E88A-F5B8-4D3F-A2D3-DEC50A2DE19C}" dt="2024-06-26T23:23:02.506" v="25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3:20.005" v="264" actId="20577"/>
        <pc:sldMkLst>
          <pc:docMk/>
          <pc:sldMk cId="0" sldId="289"/>
        </pc:sldMkLst>
        <pc:spChg chg="mod">
          <ac:chgData name="현호 송" userId="97edbbdcda6307dc" providerId="LiveId" clId="{2AF6E88A-F5B8-4D3F-A2D3-DEC50A2DE19C}" dt="2024-06-26T23:23:20.005" v="264" actId="20577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현호 송" userId="97edbbdcda6307dc" providerId="LiveId" clId="{2AF6E88A-F5B8-4D3F-A2D3-DEC50A2DE19C}" dt="2024-06-26T23:23:44.664" v="271" actId="20577"/>
        <pc:sldMkLst>
          <pc:docMk/>
          <pc:sldMk cId="0" sldId="290"/>
        </pc:sldMkLst>
        <pc:spChg chg="mod">
          <ac:chgData name="현호 송" userId="97edbbdcda6307dc" providerId="LiveId" clId="{2AF6E88A-F5B8-4D3F-A2D3-DEC50A2DE19C}" dt="2024-06-26T23:23:44.664" v="271" actId="20577"/>
          <ac:spMkLst>
            <pc:docMk/>
            <pc:sldMk cId="0" sldId="2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itchFamily="2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33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여호와께서 여호수아에게 말씀하셨습니다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두려워하지 마라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낙심하지도 마라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모든 군사들을 이끌고 일어나 아이로 올라가거라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보아라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내가 아이 왕과 아이 백성과 성과 땅을 다 네 손에 넘겨주었다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8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Joshua, "Do not be afraid; do not be discouraged.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whole army with you, and go up and attack Ai.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delivered into your hands the king of Ai, his people, his city and his land.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다음날 아침 일찍 일어나 군사들을 소집하고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 장로들과 함께 군사들에 앞서 아이로 올라갔습니다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the next morning Joshua mustered his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and the leaders of Israel marched before them to Ai.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그와 함께한 모든 군사들이 올라갔고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성 가까이 다가가 성 앞까지 이르렀습니다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그리고 아이 북쪽에 진을 쳤습니다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그들과 아이 사이에는 골짜기가 하나 있었습니다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force that was with him marched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approached the city and arrived in front of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up camp north of Ai, with the valley between them and the 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</a:t>
            </a:r>
            <a:r>
              <a:rPr lang="en-US" altLang="ko-KR" dirty="0">
                <a:ea typeface="나눔고딕" pitchFamily="2" charset="-127"/>
              </a:rPr>
              <a:t>5,000</a:t>
            </a:r>
            <a:r>
              <a:rPr lang="ko-KR" altLang="en-US" dirty="0">
                <a:ea typeface="나눔고딕" pitchFamily="2" charset="-127"/>
              </a:rPr>
              <a:t>명을 데리고 가서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그들을 성의 서쪽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곧 </a:t>
            </a:r>
            <a:r>
              <a:rPr lang="ko-KR" altLang="en-US" dirty="0" err="1">
                <a:ea typeface="나눔고딕" pitchFamily="2" charset="-127"/>
              </a:rPr>
              <a:t>벧엘과</a:t>
            </a:r>
            <a:r>
              <a:rPr lang="ko-KR" altLang="en-US" dirty="0">
                <a:ea typeface="나눔고딕" pitchFamily="2" charset="-127"/>
              </a:rPr>
              <a:t> 아이 사이에 </a:t>
            </a:r>
            <a:r>
              <a:rPr lang="ko-KR" altLang="en-US" dirty="0" err="1">
                <a:ea typeface="나눔고딕" pitchFamily="2" charset="-127"/>
              </a:rPr>
              <a:t>매복시켰습니다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3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had taken about five thousand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them in ambush between Bethel and Ai, to the west of the 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그들은 군사들을 배치하되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모든 군대는 성 북쪽에 두고 복병들은 서쪽에 두었습니다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밤에 여호수아는 골짜기 한가운데로 들어갔습니다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the soldiers take up their positions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in the camp to the north of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ambush to the west of it. That night Joshua went into the valley.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아이 왕이 이 광경을 보았습니다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성 사람들은 서둘러 일찍 일어나 이스라엘과 싸우러 나갔습니다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그와 그 모든 군사들이 정한 때에 평지 앞으로 나간 것입니다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그러나 그는 성 뒤에 복병들이 있는 줄 알지 못했습니다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5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king of Ai saw this, he and all the men of the city hurried out early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morning to meet Israel in battle at a certain place overlooking the Arabah.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did not know that an ambush had been set against him behind the city.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여호수아와 모든 이스라엘 군사들은 패한 듯이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 앞에서 광야 길로 도망쳤습니다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and all Israel let themselves be driven back before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fled toward the desert.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그들을 쫓기 위해 성안의 모든 백성들이 소리치며 여호수아를 추격하다 보니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성에서 점점 멀어지게 됐습니다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1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of Ai were called to pursue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pursued Joshua and were lured away from the city.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아이와 </a:t>
            </a:r>
            <a:r>
              <a:rPr lang="ko-KR" altLang="en-US" dirty="0" err="1">
                <a:ea typeface="나눔고딕" pitchFamily="2" charset="-127"/>
              </a:rPr>
              <a:t>벧엘에는</a:t>
            </a:r>
            <a:r>
              <a:rPr lang="ko-KR" altLang="en-US" dirty="0">
                <a:ea typeface="나눔고딕" pitchFamily="2" charset="-127"/>
              </a:rPr>
              <a:t> 한 사람도 남지 않고 다 이스라엘을 추격하러 나갔습니다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성문을 열어 놓은 채 이스라엘을 추격했습니다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man remained in Ai or Bethel who did not go after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the city open and went in pursuit of Israel.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 여호수아에게 말씀하셨습니다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네 손에 있는 단창을 꺼내 아이를 향해 내뻗어라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내가 그 성을 네 손에 주겠다</a:t>
            </a:r>
            <a:r>
              <a:rPr lang="en-US" altLang="ko-KR" dirty="0"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여호수아가 손에 있던 단창을 꺼내 그 성을 향해 내뻗었습니다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Joshua,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"Hold out toward Ai the javelin that is in your hand, for into your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deliver the city." So Joshua held out his javelin toward Ai.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매복했던 사람들이 그 자리에서 박차고 일어났습니다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여호수아가 손을 내뻗자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매복자들이 그 성에 달려들어가 점령하고 서둘러 불을 질렀습니다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1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he did this, the men in the ambush rose quickly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their position and rushed forward. They entered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captured it and quickly set it on fire.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너는 </a:t>
            </a:r>
            <a:r>
              <a:rPr lang="ko-KR" altLang="en-US" dirty="0" err="1">
                <a:ea typeface="나눔고딕" pitchFamily="2" charset="-127"/>
              </a:rPr>
              <a:t>여리고와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여리고의</a:t>
            </a:r>
            <a:r>
              <a:rPr lang="ko-KR" altLang="en-US" dirty="0">
                <a:ea typeface="나눔고딕" pitchFamily="2" charset="-127"/>
              </a:rPr>
              <a:t> 왕에게 한 것처럼 아이와 아이 왕에게도 그렇게 하여라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단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그들의 전리품과 가축들은 너희가 전리품으로 챙겨도 좋다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너는 성 뒤로 가서 매복하고 있어라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do to Ai and its king as you did to Jericho and its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that you may carry off their plunder and livestock for yourselves.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an ambush behind the city."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20</a:t>
            </a:r>
            <a:br>
              <a:rPr lang="ko-KR" altLang="en-US" dirty="0">
                <a:ea typeface="나눔고딕" pitchFamily="2" charset="-127"/>
              </a:rPr>
            </a:br>
            <a:r>
              <a:rPr lang="ko-KR" altLang="en-US" dirty="0">
                <a:ea typeface="나눔고딕" pitchFamily="2" charset="-127"/>
              </a:rPr>
              <a:t>아이의 군사들이 뒤를 돌아보니 성에서 연기가 하늘로 올라가는 것이었습니다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어디로 피해야 할지 갈피를 잡을 수 없었습니다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그리고 광야 길로 도망치던 이스라엘 백성들이 갑자기 뒤돌아와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쫓던 자들을 치기 시작했습니다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Ai looked back and saw the smoke of the city rising against the sky,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but they had no chance to escape in any direction,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Israelites who had been fleeing toward the desert had turned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their pursuers.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여호수아와 온 이스라엘은 매복했던 자들이 성을 점령한 것과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성에서 연기가 올라가는 것을 보고 뒤돌아서 아이 사람들을 쳤습니다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27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Joshua and all Israel saw that the ambush had taken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smoke was going up from the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turned around and attacked the men of Ai.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다른 사람들이 그들과 싸우기 위해 성에서 나왔습니다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이스라엘 한가운데 있게 됐고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양쪽으로 포위돼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>
                <a:ea typeface="나눔고딕" pitchFamily="2" charset="-127"/>
              </a:rPr>
              <a:t>오도 가도 못하는 신세가 됐습니다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이스라엘이 그들을 쳐서 그들 가운데는 살아남거나 도망친 사람이 하나도 없었습니다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the ambush also came out of the city against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were caught in the middle, with Israelites on both sides.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cut them down, leaving them neither survivors nor fugitives.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그러나 그들은 아이 왕은 생포해 여호수아에게 끌고 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they took the king of Ai alive and brought him to Joshua.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이스라엘은 광야 들판에서 자기들을 쫓던 아이 주민을 다 죽였습니다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칼날에 그들 모두 최후의 한 사람까지 쓰러졌습니다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그러고 나서 온 이스라엘 백성이 아이로 돌아와 그 성을 칼날로 쳤습니다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Israel had finished killing all the men of Ai in the fields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desert where they had chased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every one of them had been put to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Israelites returned to Ai and killed those who were in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그날 아이에서 쓰러진 모든 사람은 남녀를 합쳐 </a:t>
            </a:r>
            <a:r>
              <a:rPr lang="en-US" altLang="ko-KR" dirty="0">
                <a:ea typeface="나눔고딕" pitchFamily="2" charset="-127"/>
              </a:rPr>
              <a:t>1</a:t>
            </a:r>
            <a:r>
              <a:rPr lang="ko-KR" altLang="en-US" dirty="0">
                <a:ea typeface="나눔고딕" pitchFamily="2" charset="-127"/>
              </a:rPr>
              <a:t>만 </a:t>
            </a:r>
            <a:r>
              <a:rPr lang="en-US" altLang="ko-KR" dirty="0">
                <a:ea typeface="나눔고딕" pitchFamily="2" charset="-127"/>
              </a:rPr>
              <a:t>2,000</a:t>
            </a:r>
            <a:r>
              <a:rPr lang="ko-KR" altLang="en-US" dirty="0">
                <a:ea typeface="나눔고딕" pitchFamily="2" charset="-127"/>
              </a:rPr>
              <a:t>명이었습니다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Twelve thousand men and women fell that day -- all the people of Ai.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아이 모든 사람들을 </a:t>
            </a:r>
            <a:r>
              <a:rPr lang="ko-KR" altLang="en-US" dirty="0" err="1">
                <a:ea typeface="나눔고딕" pitchFamily="2" charset="-127"/>
              </a:rPr>
              <a:t>진멸시킬</a:t>
            </a:r>
            <a:r>
              <a:rPr lang="ko-KR" altLang="en-US" dirty="0">
                <a:ea typeface="나눔고딕" pitchFamily="2" charset="-127"/>
              </a:rPr>
              <a:t> 때까지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단창을 들고 내뻗었던 손을 내리지 않았습니다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Joshua did not draw back the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held out his javelin until he had destroyed all who lived in Ai.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0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이스라엘은 여호와께서 여호수아에게 명령한 대로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성의 가축들과 전리품만을 취했습니다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5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Israel did carry off for themselves the livestock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plunder of this city, as the LORD had instructed Joshua.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이렇게 여호수아는 아이를 불태워 영원히 폐허 더미로 만들었고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오늘날까지 그대로 남아 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burned Ai and made it a permanent heap of ruins,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desolate place to this day.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그리고 아이 왕을 저녁까지 나무에 달아 두었습니다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해가 지자 여호수아는 그 시체를 나무에서 내려 성문 입구에 내던지고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위에 돌을 쌓아 큰 더미를 만들라고 명령했습니다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그래서 그것이 오늘까지 남아 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20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hung the king of Ai on a tree and left him there until evening.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sunset, Joshua ordered them to take his body from the tree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 it down at the entrance of the city gate.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raised a large pile of rocks over it, which remains to this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그래서 여호수아와 모든 군사들은 일어나 아이를 치려고 출전했습니다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여호수아는 가장 잘 싸우는 용사 </a:t>
            </a:r>
            <a:r>
              <a:rPr lang="en-US" altLang="ko-KR" dirty="0">
                <a:ea typeface="나눔고딕" pitchFamily="2" charset="-127"/>
              </a:rPr>
              <a:t>3</a:t>
            </a:r>
            <a:r>
              <a:rPr lang="ko-KR" altLang="en-US" dirty="0">
                <a:ea typeface="나눔고딕" pitchFamily="2" charset="-127"/>
              </a:rPr>
              <a:t>만 명을 뽑아 밤을 틈타 보내며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1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and the whole army moved out to attack Ai.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chose thirty thousand of his best fighting men and sent them out at night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 다음 여호수아는 이스라엘의 하나님 여호와를 위한 제단을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에발</a:t>
            </a:r>
            <a:r>
              <a:rPr lang="ko-KR" altLang="en-US" dirty="0">
                <a:ea typeface="나눔고딕" pitchFamily="2" charset="-127"/>
              </a:rPr>
              <a:t> 산에 쌓았습니다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Joshua built on Mount Ebal an altar to the LORD, the God of Israel,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여호와의 종 모세가 이스라엘 백성들에게 명령한 대로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모세의 율법책에 기록된 대로 철 연장으로 다듬지 않은 자연석 제단이었습니다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그들이 제단 위에 여호와께 </a:t>
            </a:r>
            <a:r>
              <a:rPr lang="ko-KR" altLang="en-US" dirty="0" err="1">
                <a:ea typeface="나눔고딕" pitchFamily="2" charset="-127"/>
              </a:rPr>
              <a:t>번제를</a:t>
            </a:r>
            <a:r>
              <a:rPr lang="ko-KR" altLang="en-US" dirty="0">
                <a:ea typeface="나눔고딕" pitchFamily="2" charset="-127"/>
              </a:rPr>
              <a:t> 올렸으며 이어서 화목제를 드렸습니다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3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Moses the servant of the LORD had commanded the Israelites.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He built it according to what is written in the Book of the Law of Moses </a:t>
            </a:r>
            <a:r>
              <a:rPr lang="en-US" altLang="ko-KR" dirty="0">
                <a:ea typeface="나눔고딕" pitchFamily="2" charset="-127"/>
              </a:rPr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altar of uncut stones, on which no iron tool had been used.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it they offered to the LORD burnt offerings and sacrificed fellowship offerings.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그리고 거기서 그는 모세가 이스라엘 백성 앞에서 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모세의 율법을 베껴서</a:t>
            </a:r>
            <a:r>
              <a:rPr lang="en-US" altLang="ko-KR" dirty="0">
                <a:ea typeface="나눔고딕" pitchFamily="2" charset="-127"/>
              </a:rPr>
              <a:t> </a:t>
            </a:r>
            <a:r>
              <a:rPr lang="ko-KR" altLang="en-US" dirty="0">
                <a:ea typeface="나눔고딕" pitchFamily="2" charset="-127"/>
              </a:rPr>
              <a:t>돌에 기록했습니다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There, in the presence of the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Joshua copied on stones the law of Moses, which he had written.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itchFamily="2" charset="-127"/>
                <a:ea typeface="나눔고딕" pitchFamily="2" charset="-127"/>
              </a:rPr>
              <a:t>33</a:t>
            </a:r>
            <a:br>
              <a:rPr dirty="0">
                <a:latin typeface="나눔고딕" pitchFamily="2" charset="-127"/>
                <a:ea typeface="나눔고딕" pitchFamily="2" charset="-127"/>
              </a:rPr>
            </a:b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온 이스라엘과 이스라엘의 장로들과 고관들과 재판관들과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이방 사람이나 토박이나 할 것 없이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법궤를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향해 서 있었습니다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반대편에는 여호와의 언약의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법궤를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든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레위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 제사장들이 서 있었습니다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절반은 그리심 산을 등지고 섰고 그 절반은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에발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산을 등지고 섰습니다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이전에 여호와의 종 모세가 이스라엘 백성들을 축복하라고 명령한 그대로 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460240"/>
            <a:ext cx="1155797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Israel, aliens and citizens alike, with their elders, officials and </a:t>
            </a:r>
            <a:r>
              <a:rPr dirty="0" err="1"/>
              <a:t>judges,were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on both sides of the ark of the covenant of the LORD, facing those who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carried it -- the priests, who were Levites. Half of the people stood in front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Mount Gerizim </a:t>
            </a:r>
            <a:r>
              <a:rPr lang="en-US" dirty="0"/>
              <a:t>a</a:t>
            </a:r>
            <a:r>
              <a:rPr dirty="0"/>
              <a:t>nd half of them in front of Mount </a:t>
            </a:r>
            <a:r>
              <a:rPr dirty="0" err="1"/>
              <a:t>Ebal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Moses the servant of the LORD had formerly commanded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gave instructions to bless the people of Israel.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 이후에 여호수아는 율법의 모든 말씀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곧 율법책에 기록된 모든 축복과 저주에 대한 말씀을 읽었습니다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1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Afterward, Joshua read all the words of the law </a:t>
            </a:r>
            <a:r>
              <a:rPr lang="en-US" altLang="ko-KR" dirty="0">
                <a:ea typeface="나눔고딕" pitchFamily="2" charset="-127"/>
              </a:rPr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blessings and the curses -- just as it is written in the Book of the Law.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여자들과 아이들 그리고 이스라엘 가운데 사는 이방 사람까지 포함한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이스라엘의 모든 회중 앞에서 모세가 명령한 모든 말씀들 가운데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여호수아가 읽지 않은 말씀은 한마디도 없었습니다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1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not a word of all that Moses had commanded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Joshua did not read to the whole assembly of Israel,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including the women and children, and the aliens who lived among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29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그들에게 명령했습니다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잘 들으라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너희는 성 뒤에 가서 매복하고 성에서 너무 멀리 떨어져 있지 말라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너희 모두는 출동 준비 상태에 있어야 한다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4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these orders: "Listen carefully.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set an ambush behind the city. Don't go very far from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you be on the alert.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나와 함께한 모든 군대는 성으로 진격해야 한다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이전처럼 저들이 우리와 맞서 싸우려고 나오면 우리는 그들 앞에서 도망칠 것이다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and all those with me will advance on the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men come out against us, as they did before,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flee from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그들이 나와 성을 벗어날 때까지 우리는 그들을 끌고 나와야 한다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그러면 ‘저들이 이전처럼 </a:t>
            </a:r>
            <a:r>
              <a:rPr lang="ko-KR" altLang="en-US" dirty="0" err="1">
                <a:ea typeface="나눔고딕" pitchFamily="2" charset="-127"/>
              </a:rPr>
              <a:t>도망친다’라고</a:t>
            </a:r>
            <a:r>
              <a:rPr lang="ko-KR" altLang="en-US" dirty="0">
                <a:ea typeface="나눔고딕" pitchFamily="2" charset="-127"/>
              </a:rPr>
              <a:t> 말할 것이다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우리가 그들 앞에서 도망칠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pursue us until we have lured them away from the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will say, `They are running away from us as they did before.'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when we flee from them,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너희는 매복하던 곳에서 일어나 그 성을 덮치라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너희 하나님 여호와께서 그 성을 너희 손에 넘겨주실 것이다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rise up from ambush and take the city.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your God will give it into your hand.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1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너희가 그 성을 점령하면 불을 지르라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여호와께서 명령하신 그대로 하라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내가 너희에게 명령했으니 명심하라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9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have taken the city, set it on fire.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what the LORD has commanded. See to it; you have my orders."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여호수아가 그들을 보내자 그들은 매복할 곳으로 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그들은 아이의 서쪽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곧 </a:t>
            </a:r>
            <a:r>
              <a:rPr lang="ko-KR" altLang="en-US" dirty="0" err="1">
                <a:ea typeface="나눔고딕" pitchFamily="2" charset="-127"/>
              </a:rPr>
              <a:t>벧엘과</a:t>
            </a:r>
            <a:r>
              <a:rPr lang="ko-KR" altLang="en-US" dirty="0">
                <a:ea typeface="나눔고딕" pitchFamily="2" charset="-127"/>
              </a:rPr>
              <a:t> 아이 사이에 매복하고 있었습니다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그날 밤 여호수아는 군사들과 함께 지냈습니다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0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sent them off, and they went to the place of ambush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lay in wait between Bethel and 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west of Ai -- but Joshua spent that night with the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2222</Words>
  <Application>Microsoft Office PowerPoint</Application>
  <PresentationFormat>와이드스크린</PresentationFormat>
  <Paragraphs>221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현호 송</cp:lastModifiedBy>
  <cp:revision>131</cp:revision>
  <dcterms:created xsi:type="dcterms:W3CDTF">2019-02-17T10:11:46Z</dcterms:created>
  <dcterms:modified xsi:type="dcterms:W3CDTF">2024-06-26T23:24:15Z</dcterms:modified>
</cp:coreProperties>
</file>