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7" d="100"/>
          <a:sy n="107" d="100"/>
        </p:scale>
        <p:origin x="3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호 송" userId="97edbbdcda6307dc" providerId="LiveId" clId="{C238A5BC-F048-4A23-98D9-EA7EAFFCB83A}"/>
    <pc:docChg chg="undo redo custSel modSld">
      <pc:chgData name="현호 송" userId="97edbbdcda6307dc" providerId="LiveId" clId="{C238A5BC-F048-4A23-98D9-EA7EAFFCB83A}" dt="2024-06-26T23:37:00.833" v="174" actId="20577"/>
      <pc:docMkLst>
        <pc:docMk/>
      </pc:docMkLst>
      <pc:sldChg chg="modSp mod">
        <pc:chgData name="현호 송" userId="97edbbdcda6307dc" providerId="LiveId" clId="{C238A5BC-F048-4A23-98D9-EA7EAFFCB83A}" dt="2024-06-26T23:26:55.436" v="6" actId="20577"/>
        <pc:sldMkLst>
          <pc:docMk/>
          <pc:sldMk cId="0" sldId="256"/>
        </pc:sldMkLst>
        <pc:spChg chg="mod">
          <ac:chgData name="현호 송" userId="97edbbdcda6307dc" providerId="LiveId" clId="{C238A5BC-F048-4A23-98D9-EA7EAFFCB83A}" dt="2024-06-26T23:26:55.436" v="6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27:07.644" v="9"/>
        <pc:sldMkLst>
          <pc:docMk/>
          <pc:sldMk cId="0" sldId="257"/>
        </pc:sldMkLst>
        <pc:spChg chg="mod">
          <ac:chgData name="현호 송" userId="97edbbdcda6307dc" providerId="LiveId" clId="{C238A5BC-F048-4A23-98D9-EA7EAFFCB83A}" dt="2024-06-26T23:27:07.644" v="9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27:17.116" v="12"/>
        <pc:sldMkLst>
          <pc:docMk/>
          <pc:sldMk cId="0" sldId="258"/>
        </pc:sldMkLst>
        <pc:spChg chg="mod">
          <ac:chgData name="현호 송" userId="97edbbdcda6307dc" providerId="LiveId" clId="{C238A5BC-F048-4A23-98D9-EA7EAFFCB83A}" dt="2024-06-26T23:27:17.116" v="12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27:36.894" v="17" actId="20577"/>
        <pc:sldMkLst>
          <pc:docMk/>
          <pc:sldMk cId="0" sldId="259"/>
        </pc:sldMkLst>
        <pc:spChg chg="mod">
          <ac:chgData name="현호 송" userId="97edbbdcda6307dc" providerId="LiveId" clId="{C238A5BC-F048-4A23-98D9-EA7EAFFCB83A}" dt="2024-06-26T23:27:36.894" v="17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27:55.864" v="26" actId="20577"/>
        <pc:sldMkLst>
          <pc:docMk/>
          <pc:sldMk cId="0" sldId="260"/>
        </pc:sldMkLst>
        <pc:spChg chg="mod">
          <ac:chgData name="현호 송" userId="97edbbdcda6307dc" providerId="LiveId" clId="{C238A5BC-F048-4A23-98D9-EA7EAFFCB83A}" dt="2024-06-26T23:27:55.864" v="26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28:14.513" v="33" actId="20577"/>
        <pc:sldMkLst>
          <pc:docMk/>
          <pc:sldMk cId="0" sldId="261"/>
        </pc:sldMkLst>
        <pc:spChg chg="mod">
          <ac:chgData name="현호 송" userId="97edbbdcda6307dc" providerId="LiveId" clId="{C238A5BC-F048-4A23-98D9-EA7EAFFCB83A}" dt="2024-06-26T23:28:14.513" v="33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28:44.599" v="38" actId="20577"/>
        <pc:sldMkLst>
          <pc:docMk/>
          <pc:sldMk cId="0" sldId="262"/>
        </pc:sldMkLst>
        <pc:spChg chg="mod">
          <ac:chgData name="현호 송" userId="97edbbdcda6307dc" providerId="LiveId" clId="{C238A5BC-F048-4A23-98D9-EA7EAFFCB83A}" dt="2024-06-26T23:28:44.599" v="38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29:04.894" v="45" actId="20577"/>
        <pc:sldMkLst>
          <pc:docMk/>
          <pc:sldMk cId="0" sldId="263"/>
        </pc:sldMkLst>
        <pc:spChg chg="mod">
          <ac:chgData name="현호 송" userId="97edbbdcda6307dc" providerId="LiveId" clId="{C238A5BC-F048-4A23-98D9-EA7EAFFCB83A}" dt="2024-06-26T23:29:04.894" v="45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29:27.864" v="52" actId="20577"/>
        <pc:sldMkLst>
          <pc:docMk/>
          <pc:sldMk cId="0" sldId="264"/>
        </pc:sldMkLst>
        <pc:spChg chg="mod">
          <ac:chgData name="현호 송" userId="97edbbdcda6307dc" providerId="LiveId" clId="{C238A5BC-F048-4A23-98D9-EA7EAFFCB83A}" dt="2024-06-26T23:29:27.864" v="52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29:49.297" v="57" actId="20577"/>
        <pc:sldMkLst>
          <pc:docMk/>
          <pc:sldMk cId="0" sldId="265"/>
        </pc:sldMkLst>
        <pc:spChg chg="mod">
          <ac:chgData name="현호 송" userId="97edbbdcda6307dc" providerId="LiveId" clId="{C238A5BC-F048-4A23-98D9-EA7EAFFCB83A}" dt="2024-06-26T23:29:49.297" v="57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0:30.406" v="68" actId="20577"/>
        <pc:sldMkLst>
          <pc:docMk/>
          <pc:sldMk cId="0" sldId="266"/>
        </pc:sldMkLst>
        <pc:spChg chg="mod">
          <ac:chgData name="현호 송" userId="97edbbdcda6307dc" providerId="LiveId" clId="{C238A5BC-F048-4A23-98D9-EA7EAFFCB83A}" dt="2024-06-26T23:30:30.406" v="68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1:04.044" v="75" actId="20577"/>
        <pc:sldMkLst>
          <pc:docMk/>
          <pc:sldMk cId="0" sldId="267"/>
        </pc:sldMkLst>
        <pc:spChg chg="mod">
          <ac:chgData name="현호 송" userId="97edbbdcda6307dc" providerId="LiveId" clId="{C238A5BC-F048-4A23-98D9-EA7EAFFCB83A}" dt="2024-06-26T23:31:04.044" v="75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1:16.845" v="80" actId="20577"/>
        <pc:sldMkLst>
          <pc:docMk/>
          <pc:sldMk cId="0" sldId="268"/>
        </pc:sldMkLst>
        <pc:spChg chg="mod">
          <ac:chgData name="현호 송" userId="97edbbdcda6307dc" providerId="LiveId" clId="{C238A5BC-F048-4A23-98D9-EA7EAFFCB83A}" dt="2024-06-26T23:31:16.845" v="80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1:31.453" v="85" actId="20577"/>
        <pc:sldMkLst>
          <pc:docMk/>
          <pc:sldMk cId="0" sldId="269"/>
        </pc:sldMkLst>
        <pc:spChg chg="mod">
          <ac:chgData name="현호 송" userId="97edbbdcda6307dc" providerId="LiveId" clId="{C238A5BC-F048-4A23-98D9-EA7EAFFCB83A}" dt="2024-06-26T23:31:31.453" v="85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1:48.195" v="92" actId="20577"/>
        <pc:sldMkLst>
          <pc:docMk/>
          <pc:sldMk cId="0" sldId="270"/>
        </pc:sldMkLst>
        <pc:spChg chg="mod">
          <ac:chgData name="현호 송" userId="97edbbdcda6307dc" providerId="LiveId" clId="{C238A5BC-F048-4A23-98D9-EA7EAFFCB83A}" dt="2024-06-26T23:31:48.195" v="92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2:04.769" v="97" actId="20577"/>
        <pc:sldMkLst>
          <pc:docMk/>
          <pc:sldMk cId="0" sldId="271"/>
        </pc:sldMkLst>
        <pc:spChg chg="mod">
          <ac:chgData name="현호 송" userId="97edbbdcda6307dc" providerId="LiveId" clId="{C238A5BC-F048-4A23-98D9-EA7EAFFCB83A}" dt="2024-06-26T23:32:04.769" v="97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2:28.469" v="104" actId="20577"/>
        <pc:sldMkLst>
          <pc:docMk/>
          <pc:sldMk cId="0" sldId="272"/>
        </pc:sldMkLst>
        <pc:spChg chg="mod">
          <ac:chgData name="현호 송" userId="97edbbdcda6307dc" providerId="LiveId" clId="{C238A5BC-F048-4A23-98D9-EA7EAFFCB83A}" dt="2024-06-26T23:32:28.469" v="104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2:54.688" v="113" actId="20577"/>
        <pc:sldMkLst>
          <pc:docMk/>
          <pc:sldMk cId="0" sldId="273"/>
        </pc:sldMkLst>
        <pc:spChg chg="mod">
          <ac:chgData name="현호 송" userId="97edbbdcda6307dc" providerId="LiveId" clId="{C238A5BC-F048-4A23-98D9-EA7EAFFCB83A}" dt="2024-06-26T23:32:54.688" v="113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3:12.841" v="118" actId="20577"/>
        <pc:sldMkLst>
          <pc:docMk/>
          <pc:sldMk cId="0" sldId="274"/>
        </pc:sldMkLst>
        <pc:spChg chg="mod">
          <ac:chgData name="현호 송" userId="97edbbdcda6307dc" providerId="LiveId" clId="{C238A5BC-F048-4A23-98D9-EA7EAFFCB83A}" dt="2024-06-26T23:33:12.841" v="118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4:08.189" v="125" actId="20577"/>
        <pc:sldMkLst>
          <pc:docMk/>
          <pc:sldMk cId="0" sldId="275"/>
        </pc:sldMkLst>
        <pc:spChg chg="mod">
          <ac:chgData name="현호 송" userId="97edbbdcda6307dc" providerId="LiveId" clId="{C238A5BC-F048-4A23-98D9-EA7EAFFCB83A}" dt="2024-06-26T23:34:08.189" v="125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4:36.312" v="132" actId="20577"/>
        <pc:sldMkLst>
          <pc:docMk/>
          <pc:sldMk cId="0" sldId="276"/>
        </pc:sldMkLst>
        <pc:spChg chg="mod">
          <ac:chgData name="현호 송" userId="97edbbdcda6307dc" providerId="LiveId" clId="{C238A5BC-F048-4A23-98D9-EA7EAFFCB83A}" dt="2024-06-26T23:34:36.312" v="132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5:05.433" v="139" actId="20577"/>
        <pc:sldMkLst>
          <pc:docMk/>
          <pc:sldMk cId="0" sldId="277"/>
        </pc:sldMkLst>
        <pc:spChg chg="mod">
          <ac:chgData name="현호 송" userId="97edbbdcda6307dc" providerId="LiveId" clId="{C238A5BC-F048-4A23-98D9-EA7EAFFCB83A}" dt="2024-06-26T23:35:05.433" v="139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5:23.055" v="146" actId="20577"/>
        <pc:sldMkLst>
          <pc:docMk/>
          <pc:sldMk cId="0" sldId="278"/>
        </pc:sldMkLst>
        <pc:spChg chg="mod">
          <ac:chgData name="현호 송" userId="97edbbdcda6307dc" providerId="LiveId" clId="{C238A5BC-F048-4A23-98D9-EA7EAFFCB83A}" dt="2024-06-26T23:35:23.055" v="146" actId="20577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5:58.486" v="157" actId="20577"/>
        <pc:sldMkLst>
          <pc:docMk/>
          <pc:sldMk cId="0" sldId="279"/>
        </pc:sldMkLst>
        <pc:spChg chg="mod">
          <ac:chgData name="현호 송" userId="97edbbdcda6307dc" providerId="LiveId" clId="{C238A5BC-F048-4A23-98D9-EA7EAFFCB83A}" dt="2024-06-26T23:35:58.486" v="157" actId="20577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6:24.097" v="162" actId="20577"/>
        <pc:sldMkLst>
          <pc:docMk/>
          <pc:sldMk cId="0" sldId="280"/>
        </pc:sldMkLst>
        <pc:spChg chg="mod">
          <ac:chgData name="현호 송" userId="97edbbdcda6307dc" providerId="LiveId" clId="{C238A5BC-F048-4A23-98D9-EA7EAFFCB83A}" dt="2024-06-26T23:36:24.097" v="162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6:39.084" v="167" actId="20577"/>
        <pc:sldMkLst>
          <pc:docMk/>
          <pc:sldMk cId="0" sldId="281"/>
        </pc:sldMkLst>
        <pc:spChg chg="mod">
          <ac:chgData name="현호 송" userId="97edbbdcda6307dc" providerId="LiveId" clId="{C238A5BC-F048-4A23-98D9-EA7EAFFCB83A}" dt="2024-06-26T23:36:39.084" v="167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">
        <pc:chgData name="현호 송" userId="97edbbdcda6307dc" providerId="LiveId" clId="{C238A5BC-F048-4A23-98D9-EA7EAFFCB83A}" dt="2024-06-26T23:37:00.833" v="174" actId="20577"/>
        <pc:sldMkLst>
          <pc:docMk/>
          <pc:sldMk cId="0" sldId="282"/>
        </pc:sldMkLst>
        <pc:spChg chg="mod">
          <ac:chgData name="현호 송" userId="97edbbdcda6307dc" providerId="LiveId" clId="{C238A5BC-F048-4A23-98D9-EA7EAFFCB83A}" dt="2024-06-26T23:37:00.833" v="174" actId="20577"/>
          <ac:spMkLst>
            <pc:docMk/>
            <pc:sldMk cId="0" sldId="2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FF6D1817-882F-4A44-92A5-C0EF71714840}" type="datetimeFigureOut">
              <a:rPr kumimoji="1" lang="ko-KR" altLang="en-US" smtClean="0"/>
              <a:pPr/>
              <a:t>2024-06-27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4879D9AA-53CD-A94B-9002-8F3D2BD40A7E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itchFamily="2" charset="-127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lang="ko-KR" altLang="en-US" dirty="0" err="1">
                <a:ea typeface="나눔고딕" pitchFamily="2" charset="-127"/>
              </a:rPr>
              <a:t>요단</a:t>
            </a:r>
            <a:r>
              <a:rPr lang="ko-KR" altLang="en-US" dirty="0">
                <a:ea typeface="나눔고딕" pitchFamily="2" charset="-127"/>
              </a:rPr>
              <a:t> 강 건너 산지와 골짜기와 레바논 건너편 대해의 모든 해변에 있는 왕들</a:t>
            </a:r>
            <a:r>
              <a:rPr lang="en-US" altLang="ko-KR" dirty="0">
                <a:ea typeface="나눔고딕" pitchFamily="2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곧 </a:t>
            </a:r>
            <a:r>
              <a:rPr lang="ko-KR" altLang="en-US" dirty="0" err="1">
                <a:ea typeface="나눔고딕" pitchFamily="2" charset="-127"/>
              </a:rPr>
              <a:t>헷</a:t>
            </a:r>
            <a:r>
              <a:rPr lang="ko-KR" altLang="en-US" dirty="0">
                <a:ea typeface="나눔고딕" pitchFamily="2" charset="-127"/>
              </a:rPr>
              <a:t> 사람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 err="1">
                <a:ea typeface="나눔고딕" pitchFamily="2" charset="-127"/>
              </a:rPr>
              <a:t>아모리</a:t>
            </a:r>
            <a:r>
              <a:rPr lang="ko-KR" altLang="en-US" dirty="0">
                <a:ea typeface="나눔고딕" pitchFamily="2" charset="-127"/>
              </a:rPr>
              <a:t> 사람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>
                <a:ea typeface="나눔고딕" pitchFamily="2" charset="-127"/>
              </a:rPr>
              <a:t>가나안 사람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 err="1">
                <a:ea typeface="나눔고딕" pitchFamily="2" charset="-127"/>
              </a:rPr>
              <a:t>브리스</a:t>
            </a:r>
            <a:r>
              <a:rPr lang="ko-KR" altLang="en-US" dirty="0">
                <a:ea typeface="나눔고딕" pitchFamily="2" charset="-127"/>
              </a:rPr>
              <a:t> 사람</a:t>
            </a:r>
            <a:r>
              <a:rPr lang="en-US" altLang="ko-KR" dirty="0">
                <a:ea typeface="나눔고딕" pitchFamily="2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히위</a:t>
            </a:r>
            <a:r>
              <a:rPr lang="ko-KR" altLang="en-US" dirty="0">
                <a:ea typeface="나눔고딕" pitchFamily="2" charset="-127"/>
              </a:rPr>
              <a:t> 사람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 err="1">
                <a:ea typeface="나눔고딕" pitchFamily="2" charset="-127"/>
              </a:rPr>
              <a:t>여부스</a:t>
            </a:r>
            <a:r>
              <a:rPr lang="ko-KR" altLang="en-US" dirty="0">
                <a:ea typeface="나눔고딕" pitchFamily="2" charset="-127"/>
              </a:rPr>
              <a:t> 사람의 모든 왕들이 이 소식을 듣고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61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when all the kings west of the Jordan heard about these things </a:t>
            </a:r>
            <a:r>
              <a:rPr lang="en-US" altLang="ko-KR" dirty="0">
                <a:ea typeface="나눔고딕" pitchFamily="2" charset="-127"/>
              </a:rPr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in the hill country, in the western foothills,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along the entire coast of the Great Sea as far as Lebanon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 kings of the Hittites, Amorites, Canaanites, </a:t>
            </a:r>
            <a:r>
              <a:rPr dirty="0" err="1"/>
              <a:t>Perizzites</a:t>
            </a:r>
            <a:r>
              <a:rPr dirty="0"/>
              <a:t>, </a:t>
            </a:r>
            <a:r>
              <a:rPr dirty="0" err="1"/>
              <a:t>Hivites</a:t>
            </a:r>
            <a:r>
              <a:rPr dirty="0"/>
              <a:t> and </a:t>
            </a:r>
            <a:r>
              <a:rPr dirty="0" err="1"/>
              <a:t>Jebusites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lang="ko-KR" altLang="en-US" dirty="0" err="1">
                <a:ea typeface="나눔고딕" pitchFamily="2" charset="-127"/>
              </a:rPr>
              <a:t>요단</a:t>
            </a:r>
            <a:r>
              <a:rPr lang="ko-KR" altLang="en-US" dirty="0">
                <a:ea typeface="나눔고딕" pitchFamily="2" charset="-127"/>
              </a:rPr>
              <a:t> 강 건너편의 </a:t>
            </a:r>
            <a:r>
              <a:rPr lang="ko-KR" altLang="en-US" dirty="0" err="1">
                <a:ea typeface="나눔고딕" pitchFamily="2" charset="-127"/>
              </a:rPr>
              <a:t>아모리</a:t>
            </a:r>
            <a:r>
              <a:rPr lang="ko-KR" altLang="en-US" dirty="0">
                <a:ea typeface="나눔고딕" pitchFamily="2" charset="-127"/>
              </a:rPr>
              <a:t> 사람의 두 왕</a:t>
            </a:r>
            <a:r>
              <a:rPr lang="en-US" altLang="ko-KR" dirty="0">
                <a:ea typeface="나눔고딕" pitchFamily="2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곧 </a:t>
            </a:r>
            <a:r>
              <a:rPr lang="ko-KR" altLang="en-US" dirty="0" err="1">
                <a:ea typeface="나눔고딕" pitchFamily="2" charset="-127"/>
              </a:rPr>
              <a:t>헤스본</a:t>
            </a:r>
            <a:r>
              <a:rPr lang="ko-KR" altLang="en-US" dirty="0">
                <a:ea typeface="나눔고딕" pitchFamily="2" charset="-127"/>
              </a:rPr>
              <a:t> 왕 </a:t>
            </a:r>
            <a:r>
              <a:rPr lang="ko-KR" altLang="en-US" dirty="0" err="1">
                <a:ea typeface="나눔고딕" pitchFamily="2" charset="-127"/>
              </a:rPr>
              <a:t>시혼과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아스다롯에</a:t>
            </a:r>
            <a:r>
              <a:rPr lang="ko-KR" altLang="en-US" dirty="0">
                <a:ea typeface="나눔고딕" pitchFamily="2" charset="-127"/>
              </a:rPr>
              <a:t> 살았던 </a:t>
            </a:r>
            <a:r>
              <a:rPr lang="ko-KR" altLang="en-US" dirty="0" err="1">
                <a:ea typeface="나눔고딕" pitchFamily="2" charset="-127"/>
              </a:rPr>
              <a:t>바산</a:t>
            </a:r>
            <a:r>
              <a:rPr lang="ko-KR" altLang="en-US" dirty="0">
                <a:ea typeface="나눔고딕" pitchFamily="2" charset="-127"/>
              </a:rPr>
              <a:t> 왕 옥에게 하신 일도 모두 들었습니다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96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that he did to the two kings of the Amorites east of the Jordan </a:t>
            </a:r>
            <a:r>
              <a:rPr lang="en-US" altLang="ko-KR" dirty="0">
                <a:ea typeface="나눔고딕" pitchFamily="2" charset="-127"/>
              </a:rPr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Sihon</a:t>
            </a:r>
            <a:r>
              <a:rPr dirty="0"/>
              <a:t> king of </a:t>
            </a:r>
            <a:r>
              <a:rPr dirty="0" err="1"/>
              <a:t>Heshbon</a:t>
            </a:r>
            <a:r>
              <a:rPr dirty="0"/>
              <a:t>, and </a:t>
            </a:r>
            <a:r>
              <a:rPr dirty="0" err="1"/>
              <a:t>Og</a:t>
            </a:r>
            <a:r>
              <a:rPr dirty="0"/>
              <a:t> king of Bashan, who reigned in </a:t>
            </a:r>
            <a:r>
              <a:rPr dirty="0" err="1"/>
              <a:t>Ashtaroth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그러자 우리 장로들과 우리 나라 모든 거주민들이 우리에게 말했습니다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‘</a:t>
            </a:r>
            <a:r>
              <a:rPr lang="ko-KR" altLang="en-US" dirty="0">
                <a:ea typeface="나눔고딕" pitchFamily="2" charset="-127"/>
              </a:rPr>
              <a:t>양식을 챙겨 길을 떠나라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가서 그들을 만나 우리가 당신의 종이니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우리와 조약을 맺자고 그들에게 말하라</a:t>
            </a:r>
            <a:r>
              <a:rPr lang="en-US" altLang="ko-KR" dirty="0">
                <a:ea typeface="나눔고딕" pitchFamily="2" charset="-127"/>
              </a:rPr>
              <a:t>.’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44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our elders and all those living in our country said to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`Take provisions for your journey; go and meet them and say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are your servants; make a treaty with us."'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46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우리의 이 빵은 우리가 당신에게 오려고 떠나던 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집에서 따뜻한 것을 싸 가지고 온 것입니다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그러나 보십시오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마르고 곰팡이가 피었습니다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3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bread of ours was warm when we packed it at home on the day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left to come to you. But now see how dry and moldy it 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우리가 가득 채워 온 이 포도주 부대도 새 것이었는데 이제 다 터졌습니다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우리 옷과 신발은 길고 긴 여정으로 다 닳았습니다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3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these wineskins that we filled were new, but see how cracked they are.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our clothes and sandals are worn out by the very long journey."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그러자 이스라엘 사람들은 그들의 양식을 취하고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어떻게 해야 할지 여호와께 묻지 않았습니다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men of Israel sampled their provisions but did not inquire of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15</a:t>
            </a:r>
            <a:br>
              <a:rPr lang="ko-KR" altLang="en-US" dirty="0">
                <a:ea typeface="나눔고딕" pitchFamily="2" charset="-127"/>
              </a:rPr>
            </a:br>
            <a:r>
              <a:rPr lang="ko-KR" altLang="en-US" dirty="0">
                <a:ea typeface="나눔고딕" pitchFamily="2" charset="-127"/>
              </a:rPr>
              <a:t>그리고 여호수아는 그들과 화친을 맺어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그들을 살려 준다는 언약을 맺고 회중의 지도자들도 그들에게 맹세했습니다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0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Joshua made a treaty of peace with them to let them live,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leaders of the assembly ratified it by oath.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lang="ko-KR" altLang="en-US" dirty="0" err="1">
                <a:ea typeface="나눔고딕" pitchFamily="2" charset="-127"/>
              </a:rPr>
              <a:t>기브온</a:t>
            </a:r>
            <a:r>
              <a:rPr lang="ko-KR" altLang="en-US" dirty="0">
                <a:ea typeface="나눔고딕" pitchFamily="2" charset="-127"/>
              </a:rPr>
              <a:t> 사람들과 조약을 맺은 지 </a:t>
            </a:r>
            <a:r>
              <a:rPr lang="en-US" altLang="ko-KR" dirty="0">
                <a:ea typeface="나눔고딕" pitchFamily="2" charset="-127"/>
              </a:rPr>
              <a:t>3</a:t>
            </a:r>
            <a:r>
              <a:rPr lang="ko-KR" altLang="en-US" dirty="0">
                <a:ea typeface="나눔고딕" pitchFamily="2" charset="-127"/>
              </a:rPr>
              <a:t>일 뒤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이스라엘 사람들은 그들이 이웃이며 그들 가운데 살고 있다는 것을 들었습니다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70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days after they made the treaty with the </a:t>
            </a:r>
            <a:r>
              <a:rPr dirty="0" err="1"/>
              <a:t>Gibeonites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heard that they were neighbors, living near them.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43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그러자 이스라엘 사람들이 길을 떠나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3</a:t>
            </a:r>
            <a:r>
              <a:rPr lang="ko-KR" altLang="en-US" dirty="0">
                <a:ea typeface="나눔고딕" pitchFamily="2" charset="-127"/>
              </a:rPr>
              <a:t>일 길을 가서 </a:t>
            </a:r>
            <a:r>
              <a:rPr lang="ko-KR" altLang="en-US" dirty="0" err="1">
                <a:ea typeface="나눔고딕" pitchFamily="2" charset="-127"/>
              </a:rPr>
              <a:t>기브온</a:t>
            </a:r>
            <a:r>
              <a:rPr lang="ko-KR" altLang="en-US" dirty="0">
                <a:ea typeface="나눔고딕" pitchFamily="2" charset="-127"/>
              </a:rPr>
              <a:t> 사람들의 성에 이르렀습니다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그들의 성은 </a:t>
            </a:r>
            <a:r>
              <a:rPr lang="ko-KR" altLang="en-US" dirty="0" err="1">
                <a:ea typeface="나눔고딕" pitchFamily="2" charset="-127"/>
              </a:rPr>
              <a:t>기브온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 err="1">
                <a:ea typeface="나눔고딕" pitchFamily="2" charset="-127"/>
              </a:rPr>
              <a:t>그비라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 err="1">
                <a:ea typeface="나눔고딕" pitchFamily="2" charset="-127"/>
              </a:rPr>
              <a:t>브에롯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 err="1">
                <a:ea typeface="나눔고딕" pitchFamily="2" charset="-127"/>
              </a:rPr>
              <a:t>기럇여아림이었습니다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36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Israelites set out and on the third day came to their cities: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Gibeon, </a:t>
            </a:r>
            <a:r>
              <a:rPr dirty="0" err="1"/>
              <a:t>Kephirah</a:t>
            </a:r>
            <a:r>
              <a:rPr dirty="0"/>
              <a:t>, </a:t>
            </a:r>
            <a:r>
              <a:rPr dirty="0" err="1"/>
              <a:t>Beeroth</a:t>
            </a:r>
            <a:r>
              <a:rPr dirty="0"/>
              <a:t> and </a:t>
            </a:r>
            <a:r>
              <a:rPr dirty="0" err="1"/>
              <a:t>Kiriath</a:t>
            </a:r>
            <a:r>
              <a:rPr dirty="0"/>
              <a:t> </a:t>
            </a:r>
            <a:r>
              <a:rPr dirty="0" err="1"/>
              <a:t>Jearim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그러나 회중의 지도자들이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이스라엘의 하나님 여호와를 두고 그들에게 맹세했기 때문에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이스라엘 사람들은 그들을 죽일 수 없었습니다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온 회중이 지도자들을 원망했습니다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35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Israelites did not attack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leaders of the assembly had sworn an oath to them by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Israel. The whole assembly grumbled against the leaders,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10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그러자 모든 지도자들이 온 회중에게 대답했습니다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우리가 이스라엘의 하나님 여호와를 두고 그들에게 맹세했으므로 그들을 칠 수 없다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3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all the leaders answered, "We have given them our oath by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Israel, and we cannot touch them now.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여호수아와 이스라엘에 대항하기 위해 함께 모여 뜻을 모았습니다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came together to make war against Joshua and Israel.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08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우리가 그들에게 할 수 있는 것은 이것이다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우리가 그들에게 맹세한 그 맹세 때문에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우리에게 저주가 임하지 않도록 그들을 살려주는 것이다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29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we will do to them: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let them live, so that wrath will not fall on us for breaking the oath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swore to them."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66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지도자들이 이어 말했습니다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그들을 살려 두어 온 회중을 위해 나무를 패고 물 긷는 자로 삼으라</a:t>
            </a:r>
            <a:r>
              <a:rPr lang="en-US" altLang="ko-KR" dirty="0">
                <a:ea typeface="나눔고딕" pitchFamily="2" charset="-127"/>
              </a:rPr>
              <a:t>.”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이렇게 해서 지도자들이 그들에게 말한 대로 이루어졌습니다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6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continued, "Let them live, but let them be woodcutters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water carriers for the entire community.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 So the leaders' promise to them was kept.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224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그때 여호수아가 </a:t>
            </a:r>
            <a:r>
              <a:rPr lang="ko-KR" altLang="en-US" dirty="0" err="1">
                <a:ea typeface="나눔고딕" pitchFamily="2" charset="-127"/>
              </a:rPr>
              <a:t>기브온</a:t>
            </a:r>
            <a:r>
              <a:rPr lang="ko-KR" altLang="en-US" dirty="0">
                <a:ea typeface="나눔고딕" pitchFamily="2" charset="-127"/>
              </a:rPr>
              <a:t> 사람들을 불러 말했습니다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너희는 우리 가까이 살면서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왜 ‘우리는 당신들과 멀리 떨어져 </a:t>
            </a:r>
            <a:r>
              <a:rPr lang="ko-KR" altLang="en-US" dirty="0" err="1">
                <a:ea typeface="나눔고딕" pitchFamily="2" charset="-127"/>
              </a:rPr>
              <a:t>삽니다’라며</a:t>
            </a:r>
            <a:r>
              <a:rPr lang="ko-KR" altLang="en-US" dirty="0">
                <a:ea typeface="나눔고딕" pitchFamily="2" charset="-127"/>
              </a:rPr>
              <a:t> 우리를 속였느냐</a:t>
            </a:r>
            <a:r>
              <a:rPr lang="en-US" altLang="ko-KR" dirty="0">
                <a:ea typeface="나눔고딕" pitchFamily="2" charset="-127"/>
              </a:rPr>
              <a:t>?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4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Joshua summoned the </a:t>
            </a:r>
            <a:r>
              <a:rPr dirty="0" err="1"/>
              <a:t>Gibeonites</a:t>
            </a:r>
            <a:r>
              <a:rPr dirty="0"/>
              <a:t>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did you deceive us by saying, `We live a long way from you,'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actually you live near us?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70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너희는 이제 저주 아래 있게 됐다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너희는 영원히 종살이를 면하지 못할 것이니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내 하나님의 집을 위해 나무 패며 물 긷는 자들이 될 것이다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39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now under a curse: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You will never cease to serve as woodcutters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water carriers for the house of my God."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13905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그들이 여호수아에게 대답했습니다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당신의 하나님 여호와께서 그 종 모세에게 명령해 당신들에게 온 땅을 주고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당신들 앞에서 그 땅에 살던 사람들 모두를 </a:t>
            </a:r>
            <a:r>
              <a:rPr lang="ko-KR" altLang="en-US" dirty="0" err="1">
                <a:ea typeface="나눔고딕" pitchFamily="2" charset="-127"/>
              </a:rPr>
              <a:t>진멸시키라고</a:t>
            </a:r>
            <a:r>
              <a:rPr lang="ko-KR" altLang="en-US" dirty="0">
                <a:ea typeface="나눔고딕" pitchFamily="2" charset="-127"/>
              </a:rPr>
              <a:t> 하셨다는 것을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당신의 종들이 분명히 들었기 때문입니다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그래서 우리가 당신들 때문에 생명에 두려움을 느끼고 이런 일을 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739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answered Joshua, "Your servants were clearly told how the LORD your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commanded his servant Moses to give you the whole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wipe out all its inhabitants from before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we feared for our lives because of you, and that is why we did this.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2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 보십시오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우리는 이제 당신들 손에 있으니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무엇이든 당신들이 보기에 선하고 옳은 대로 하십시오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65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now in your hands.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to us whatever seems good and right to you."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여호수아는 그들에게 그대로 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그는 이스라엘 사람들의 손에서 그들을 구했으며 죽이지는 않았습니다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12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Joshua saved them from the Israelites,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did not kill them.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그날에 여호수아는 </a:t>
            </a:r>
            <a:r>
              <a:rPr lang="ko-KR" altLang="en-US" dirty="0" err="1">
                <a:ea typeface="나눔고딕" pitchFamily="2" charset="-127"/>
              </a:rPr>
              <a:t>기브온</a:t>
            </a:r>
            <a:r>
              <a:rPr lang="ko-KR" altLang="en-US" dirty="0">
                <a:ea typeface="나눔고딕" pitchFamily="2" charset="-127"/>
              </a:rPr>
              <a:t> 사람들을 온 회중을 위해</a:t>
            </a:r>
            <a:r>
              <a:rPr lang="en-US" altLang="ko-KR" dirty="0">
                <a:ea typeface="나눔고딕" pitchFamily="2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또 여호와께서 선택하신 여호와의 제단을 위해 나무를 패고 물을 긷도록 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이렇게 해서 그들이 오늘날까지 그렇게 하고 있는 것입니다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79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day he made the </a:t>
            </a:r>
            <a:r>
              <a:rPr dirty="0" err="1"/>
              <a:t>Gibeonites</a:t>
            </a:r>
            <a:r>
              <a:rPr dirty="0"/>
              <a:t> woodcutters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water carriers for the community and for the altar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place the LORD would choose.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is what they are to this day.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그러나 </a:t>
            </a:r>
            <a:r>
              <a:rPr lang="ko-KR" altLang="en-US" dirty="0" err="1">
                <a:ea typeface="나눔고딕" pitchFamily="2" charset="-127"/>
              </a:rPr>
              <a:t>기브온</a:t>
            </a:r>
            <a:r>
              <a:rPr lang="ko-KR" altLang="en-US" dirty="0">
                <a:ea typeface="나눔고딕" pitchFamily="2" charset="-127"/>
              </a:rPr>
              <a:t> 백성들은 여호수아가 </a:t>
            </a:r>
            <a:r>
              <a:rPr lang="ko-KR" altLang="en-US" dirty="0" err="1">
                <a:ea typeface="나눔고딕" pitchFamily="2" charset="-127"/>
              </a:rPr>
              <a:t>여리고와</a:t>
            </a:r>
            <a:r>
              <a:rPr lang="ko-KR" altLang="en-US" dirty="0">
                <a:ea typeface="나눔고딕" pitchFamily="2" charset="-127"/>
              </a:rPr>
              <a:t> 아이에서 한 일을 듣고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411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However, when the people of Gibeon heard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Joshua had done to Jericho and Ai,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꾀를 냈습니다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그들은 사신처럼 꾸미고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낡아빠진 자루와 찢어져 꿰맨 오래된 포도주 부대를 나귀에 싣고 갔습니다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79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resorted to a ruse: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as a delegation whose donkeys were loaded with worn-out sacks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old wineskins, cracked and mended.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발에는 닳을 대로 닳아서 덧댄 신발을 신었고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몸에는 낡은 옷가지를 걸쳤습니다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그들이 먹을 빵은 다 말랐고 곰팡이가 피어 있었습니다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90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put worn and patched sandals on their feet and wore old clothes.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bread of their food supply was dry and moldy.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63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그러고는 그들이 길갈 진영에 있는 여호수아에게 가서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그와 이스라엘 사람들에게 말했습니다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우리는 먼 나라에서 왔습니다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지금 우리와 조약을 맺읍시다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38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went to Joshua in the camp at Gilgal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 to him and the men of Israel, "We have come from a distant country;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a treaty with us."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44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이스라엘 사람들이 </a:t>
            </a:r>
            <a:r>
              <a:rPr lang="ko-KR" altLang="en-US" dirty="0" err="1">
                <a:ea typeface="나눔고딕" pitchFamily="2" charset="-127"/>
              </a:rPr>
              <a:t>히위</a:t>
            </a:r>
            <a:r>
              <a:rPr lang="ko-KR" altLang="en-US" dirty="0">
                <a:ea typeface="나눔고딕" pitchFamily="2" charset="-127"/>
              </a:rPr>
              <a:t> 사람들에게 말했습니다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당신들은 우리 가까이에 사는 것 같은데 우리가 어떻게 당신들과 조약을 </a:t>
            </a:r>
            <a:r>
              <a:rPr lang="ko-KR" altLang="en-US" dirty="0" err="1">
                <a:ea typeface="나눔고딕" pitchFamily="2" charset="-127"/>
              </a:rPr>
              <a:t>맺겠소</a:t>
            </a:r>
            <a:r>
              <a:rPr lang="en-US" altLang="ko-KR" dirty="0">
                <a:ea typeface="나눔고딕" pitchFamily="2" charset="-127"/>
              </a:rPr>
              <a:t>?”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83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Israel said to the </a:t>
            </a:r>
            <a:r>
              <a:rPr dirty="0" err="1"/>
              <a:t>Hivites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perhaps you live near us. How then can we make a treaty with you?"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546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그들이 여호수아에게 말했습니다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우리는 당신의 종입니다</a:t>
            </a:r>
            <a:r>
              <a:rPr lang="en-US" altLang="ko-KR" dirty="0">
                <a:ea typeface="나눔고딕" pitchFamily="2" charset="-127"/>
              </a:rPr>
              <a:t>.” </a:t>
            </a:r>
            <a:r>
              <a:rPr lang="ko-KR" altLang="en-US" dirty="0">
                <a:ea typeface="나눔고딕" pitchFamily="2" charset="-127"/>
              </a:rPr>
              <a:t>그러자 여호수아가 물었습니다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너희는 </a:t>
            </a:r>
            <a:r>
              <a:rPr lang="ko-KR" altLang="en-US" dirty="0" err="1">
                <a:ea typeface="나눔고딕" pitchFamily="2" charset="-127"/>
              </a:rPr>
              <a:t>누구며</a:t>
            </a:r>
            <a:r>
              <a:rPr lang="ko-KR" altLang="en-US" dirty="0">
                <a:ea typeface="나눔고딕" pitchFamily="2" charset="-127"/>
              </a:rPr>
              <a:t> 어디에서 왔느냐</a:t>
            </a:r>
            <a:r>
              <a:rPr lang="en-US" altLang="ko-KR" dirty="0">
                <a:ea typeface="나눔고딕" pitchFamily="2" charset="-127"/>
              </a:rPr>
              <a:t>?”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09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are your servants," they said to Joshua. But Joshua asked,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are you and where do you come from?"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39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그들이 그에게 말했습니다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당신의 종들은 당신의 하나님 여호와의 명성을 듣고 아주 먼 나라에서 왔습니다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우리가 그분의 명성과 그분이 이집트에서 행하신 일을 모두 들었습니다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3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answered: "Your servants have come from a very distant country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fame of the LORD your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 have heard reports of him: all that he did in Egypt,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1577</Words>
  <Application>Microsoft Office PowerPoint</Application>
  <PresentationFormat>와이드스크린</PresentationFormat>
  <Paragraphs>164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현호 송</cp:lastModifiedBy>
  <cp:revision>130</cp:revision>
  <dcterms:created xsi:type="dcterms:W3CDTF">2019-02-17T10:11:46Z</dcterms:created>
  <dcterms:modified xsi:type="dcterms:W3CDTF">2024-06-26T23:37:39Z</dcterms:modified>
</cp:coreProperties>
</file>