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3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여호수아가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싸워야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06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death of Joshua, the Israelites asked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will be the first to go up and fight for us against the Canaanites?"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헤브론에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공격해서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세새와</a:t>
            </a:r>
            <a:r>
              <a:rPr dirty="0"/>
              <a:t> </a:t>
            </a:r>
            <a:r>
              <a:rPr dirty="0" err="1"/>
              <a:t>아히만과</a:t>
            </a:r>
            <a:r>
              <a:rPr dirty="0"/>
              <a:t> </a:t>
            </a:r>
            <a:r>
              <a:rPr dirty="0" err="1"/>
              <a:t>달매를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헤브론의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원래</a:t>
            </a:r>
            <a:r>
              <a:rPr dirty="0"/>
              <a:t> </a:t>
            </a:r>
            <a:r>
              <a:rPr dirty="0" err="1"/>
              <a:t>기럇</a:t>
            </a:r>
            <a:r>
              <a:rPr dirty="0"/>
              <a:t> </a:t>
            </a:r>
            <a:r>
              <a:rPr dirty="0" err="1"/>
              <a:t>아르바라고</a:t>
            </a:r>
            <a:r>
              <a:rPr dirty="0"/>
              <a:t> </a:t>
            </a:r>
            <a:r>
              <a:rPr dirty="0" err="1"/>
              <a:t>불렸습니다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2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advanced against the Canaanites living in Hebron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(formerly called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Arba</a:t>
            </a:r>
            <a:r>
              <a:rPr dirty="0"/>
              <a:t>) and defeated </a:t>
            </a:r>
            <a:r>
              <a:rPr dirty="0" err="1"/>
              <a:t>Sheshai</a:t>
            </a:r>
            <a:r>
              <a:rPr dirty="0"/>
              <a:t>, </a:t>
            </a:r>
            <a:r>
              <a:rPr dirty="0" err="1"/>
              <a:t>Ahiman</a:t>
            </a:r>
            <a:r>
              <a:rPr dirty="0"/>
              <a:t> and </a:t>
            </a:r>
            <a:r>
              <a:rPr dirty="0" err="1"/>
              <a:t>Talmai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그곳으로부터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드빌에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공격했습니다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드빌의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원래</a:t>
            </a:r>
            <a:r>
              <a:rPr dirty="0"/>
              <a:t> </a:t>
            </a:r>
            <a:r>
              <a:rPr dirty="0" err="1"/>
              <a:t>기럇</a:t>
            </a:r>
            <a:r>
              <a:rPr dirty="0"/>
              <a:t> </a:t>
            </a:r>
            <a:r>
              <a:rPr dirty="0" err="1"/>
              <a:t>세벨입니다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89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there they advanced against the people living in </a:t>
            </a:r>
            <a:r>
              <a:rPr dirty="0" err="1"/>
              <a:t>Debir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(formerly called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Sepher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64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갈렙이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기럇</a:t>
            </a:r>
            <a:r>
              <a:rPr dirty="0"/>
              <a:t> </a:t>
            </a:r>
            <a:r>
              <a:rPr dirty="0" err="1"/>
              <a:t>세벨을</a:t>
            </a:r>
            <a:r>
              <a:rPr dirty="0"/>
              <a:t> </a:t>
            </a:r>
            <a:r>
              <a:rPr dirty="0" err="1"/>
              <a:t>무찔러서</a:t>
            </a:r>
            <a:r>
              <a:rPr dirty="0"/>
              <a:t> </a:t>
            </a:r>
            <a:r>
              <a:rPr dirty="0" err="1"/>
              <a:t>차지하는</a:t>
            </a:r>
            <a:r>
              <a:rPr dirty="0"/>
              <a:t> </a:t>
            </a:r>
            <a:r>
              <a:rPr dirty="0" err="1"/>
              <a:t>사람에게는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딸 </a:t>
            </a:r>
            <a:r>
              <a:rPr dirty="0" err="1"/>
              <a:t>악사를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8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Caleb said, "I will give my daughter </a:t>
            </a:r>
            <a:r>
              <a:rPr dirty="0" err="1"/>
              <a:t>Acsah</a:t>
            </a:r>
            <a:r>
              <a:rPr dirty="0"/>
              <a:t> in marriage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man who attacks and captures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Sepher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갈렙의</a:t>
            </a:r>
            <a:r>
              <a:rPr dirty="0"/>
              <a:t> </a:t>
            </a:r>
            <a:r>
              <a:rPr dirty="0" err="1"/>
              <a:t>동생인</a:t>
            </a:r>
            <a:r>
              <a:rPr dirty="0"/>
              <a:t> </a:t>
            </a:r>
            <a:r>
              <a:rPr dirty="0" err="1"/>
              <a:t>그나스의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옷니엘이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점령했습니다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갈렙은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딸 </a:t>
            </a:r>
            <a:r>
              <a:rPr dirty="0" err="1"/>
              <a:t>악사를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28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Othniel son of </a:t>
            </a:r>
            <a:r>
              <a:rPr dirty="0" err="1"/>
              <a:t>Kenaz</a:t>
            </a:r>
            <a:r>
              <a:rPr dirty="0"/>
              <a:t>, Caleb's younger brother, took it;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Caleb gave his daughter </a:t>
            </a:r>
            <a:r>
              <a:rPr dirty="0" err="1"/>
              <a:t>Acsah</a:t>
            </a:r>
            <a:r>
              <a:rPr dirty="0"/>
              <a:t> to him in marriage.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악사가</a:t>
            </a:r>
            <a:r>
              <a:rPr dirty="0"/>
              <a:t> </a:t>
            </a:r>
            <a:r>
              <a:rPr dirty="0" err="1"/>
              <a:t>결혼하자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아버지로부터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얻자고</a:t>
            </a:r>
            <a:r>
              <a:rPr dirty="0"/>
              <a:t> </a:t>
            </a:r>
            <a:r>
              <a:rPr dirty="0" err="1"/>
              <a:t>악사가</a:t>
            </a:r>
            <a:r>
              <a:rPr dirty="0"/>
              <a:t> </a:t>
            </a:r>
            <a:r>
              <a:rPr dirty="0" err="1"/>
              <a:t>옷니엘을</a:t>
            </a:r>
            <a:r>
              <a:rPr dirty="0"/>
              <a:t> </a:t>
            </a:r>
            <a:r>
              <a:rPr dirty="0" err="1"/>
              <a:t>부추겼습니다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악사가</a:t>
            </a:r>
            <a:r>
              <a:rPr dirty="0"/>
              <a:t> </a:t>
            </a:r>
            <a:r>
              <a:rPr dirty="0" err="1"/>
              <a:t>나귀에서</a:t>
            </a:r>
            <a:r>
              <a:rPr dirty="0"/>
              <a:t> </a:t>
            </a:r>
            <a:r>
              <a:rPr dirty="0" err="1"/>
              <a:t>내리자</a:t>
            </a:r>
            <a:r>
              <a:rPr dirty="0"/>
              <a:t> </a:t>
            </a:r>
            <a:r>
              <a:rPr dirty="0" err="1"/>
              <a:t>갈렙이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원하느냐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2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when she came to Othniel,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urged him to ask her father for a field.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she got off her donkey,</a:t>
            </a:r>
            <a:r>
              <a:rPr lang="en-US" dirty="0"/>
              <a:t> </a:t>
            </a:r>
            <a:r>
              <a:rPr dirty="0"/>
              <a:t>Caleb asked her, "What can I do for you?"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악사가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주셨으니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샘물도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갈렙은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윗샘물과</a:t>
            </a:r>
            <a:r>
              <a:rPr dirty="0"/>
              <a:t> </a:t>
            </a:r>
            <a:r>
              <a:rPr dirty="0" err="1"/>
              <a:t>아랫샘물을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3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replied, "Do me a special favor.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have given me land in the </a:t>
            </a:r>
            <a:r>
              <a:rPr dirty="0" err="1"/>
              <a:t>Negev,give</a:t>
            </a:r>
            <a:r>
              <a:rPr dirty="0"/>
              <a:t> me also springs of water."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Caleb gave her the upper and lower springs.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장인의</a:t>
            </a:r>
            <a:r>
              <a:rPr dirty="0"/>
              <a:t> </a:t>
            </a:r>
            <a:r>
              <a:rPr dirty="0" err="1"/>
              <a:t>후손인</a:t>
            </a:r>
            <a:r>
              <a:rPr dirty="0"/>
              <a:t> 겐 </a:t>
            </a:r>
            <a:r>
              <a:rPr dirty="0" err="1"/>
              <a:t>족속은</a:t>
            </a:r>
            <a:r>
              <a:rPr dirty="0"/>
              <a:t> </a:t>
            </a:r>
            <a:r>
              <a:rPr dirty="0" err="1"/>
              <a:t>종려나무</a:t>
            </a:r>
            <a:r>
              <a:rPr dirty="0"/>
              <a:t> </a:t>
            </a:r>
            <a:r>
              <a:rPr dirty="0" err="1"/>
              <a:t>도시를</a:t>
            </a:r>
            <a:r>
              <a:rPr dirty="0"/>
              <a:t> </a:t>
            </a:r>
            <a:r>
              <a:rPr dirty="0" err="1"/>
              <a:t>떠나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아랏</a:t>
            </a:r>
            <a:r>
              <a:rPr dirty="0"/>
              <a:t> </a:t>
            </a:r>
            <a:r>
              <a:rPr dirty="0" err="1"/>
              <a:t>남쪽의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Moses' father-in-law, the Kenite,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up from the City of Palms with the men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live among the people of the Desert of Judah in the Negev near Arad.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지파와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스밧에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무찔러서</a:t>
            </a:r>
            <a:r>
              <a:rPr dirty="0"/>
              <a:t> 그 </a:t>
            </a:r>
            <a:r>
              <a:rPr dirty="0" err="1"/>
              <a:t>도시를</a:t>
            </a:r>
            <a:r>
              <a:rPr dirty="0"/>
              <a:t> </a:t>
            </a:r>
            <a:r>
              <a:rPr dirty="0" err="1"/>
              <a:t>전멸시켰습니다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때문에</a:t>
            </a:r>
            <a:r>
              <a:rPr dirty="0"/>
              <a:t> 그 </a:t>
            </a:r>
            <a:r>
              <a:rPr dirty="0" err="1"/>
              <a:t>도시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호르마라고</a:t>
            </a:r>
            <a:r>
              <a:rPr dirty="0"/>
              <a:t> </a:t>
            </a:r>
            <a:r>
              <a:rPr dirty="0" err="1"/>
              <a:t>불렸습니다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men of Judah went with the </a:t>
            </a:r>
            <a:r>
              <a:rPr dirty="0" err="1"/>
              <a:t>Simeonites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brothers and attacked the Canaanites living in </a:t>
            </a:r>
            <a:r>
              <a:rPr dirty="0" err="1"/>
              <a:t>Zephath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totally destroyed the city. Therefore it was called </a:t>
            </a:r>
            <a:r>
              <a:rPr dirty="0" err="1"/>
              <a:t>Hormah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70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유다는</a:t>
            </a:r>
            <a:r>
              <a:rPr dirty="0"/>
              <a:t> 또 </a:t>
            </a:r>
            <a:r>
              <a:rPr dirty="0" err="1"/>
              <a:t>가사와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, </a:t>
            </a:r>
            <a:r>
              <a:rPr dirty="0" err="1"/>
              <a:t>아스글론과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에그론과</a:t>
            </a:r>
            <a:r>
              <a:rPr dirty="0"/>
              <a:t> 그 </a:t>
            </a:r>
            <a:r>
              <a:rPr dirty="0" err="1"/>
              <a:t>주변을</a:t>
            </a:r>
            <a:r>
              <a:rPr dirty="0"/>
              <a:t> </a:t>
            </a:r>
            <a:r>
              <a:rPr dirty="0" err="1"/>
              <a:t>점령했습니다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16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Judah also took Gaza,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Ashkelon and </a:t>
            </a:r>
            <a:r>
              <a:rPr dirty="0" err="1"/>
              <a:t>Ekron</a:t>
            </a:r>
            <a:r>
              <a:rPr dirty="0"/>
              <a:t> -- each city with its territory.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347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지파와</a:t>
            </a:r>
            <a:r>
              <a:rPr dirty="0"/>
              <a:t> </a:t>
            </a:r>
            <a:r>
              <a:rPr dirty="0" err="1"/>
              <a:t>함께하셨습니다.그들은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지대를</a:t>
            </a:r>
            <a:r>
              <a:rPr dirty="0"/>
              <a:t> </a:t>
            </a:r>
            <a:r>
              <a:rPr dirty="0" err="1"/>
              <a:t>점령했습니다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평지에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쫓아내지는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철로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전차를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02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was with the men of Judah.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possession of the hill country,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were unable to drive the people from the plains,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had iron chariots.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38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11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</a:t>
            </a:r>
            <a:r>
              <a:rPr dirty="0" err="1"/>
              <a:t>answered,"Judah</a:t>
            </a:r>
            <a:r>
              <a:rPr dirty="0"/>
              <a:t> is to go; I have given the land into their hands."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헤브론을</a:t>
            </a:r>
            <a:r>
              <a:rPr dirty="0"/>
              <a:t> </a:t>
            </a:r>
            <a:r>
              <a:rPr dirty="0" err="1"/>
              <a:t>갈렙에게</a:t>
            </a:r>
            <a:r>
              <a:rPr dirty="0"/>
              <a:t> </a:t>
            </a:r>
            <a:r>
              <a:rPr dirty="0" err="1"/>
              <a:t>주었고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갈렙은</a:t>
            </a:r>
            <a:r>
              <a:rPr dirty="0"/>
              <a:t> </a:t>
            </a:r>
            <a:r>
              <a:rPr dirty="0" err="1"/>
              <a:t>헤브론에서</a:t>
            </a:r>
            <a:r>
              <a:rPr dirty="0"/>
              <a:t> </a:t>
            </a:r>
            <a:r>
              <a:rPr dirty="0" err="1"/>
              <a:t>아낙의</a:t>
            </a:r>
            <a:r>
              <a:rPr dirty="0"/>
              <a:t> 세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쫓아냈습니다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71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Moses had promised, Hebron was given to Caleb,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drove from it the three sons of Anak.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05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lang="en-US"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오늘날까지도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08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Benjamites</a:t>
            </a:r>
            <a:r>
              <a:rPr dirty="0"/>
              <a:t>, however, failed to dislodge the Jebusites,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living in Jerusalem; to this day the Jebusites live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with the </a:t>
            </a:r>
            <a:r>
              <a:rPr dirty="0" err="1"/>
              <a:t>Benjamites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요셉</a:t>
            </a:r>
            <a:r>
              <a:rPr dirty="0"/>
              <a:t> </a:t>
            </a:r>
            <a:r>
              <a:rPr dirty="0" err="1"/>
              <a:t>가문이</a:t>
            </a:r>
            <a:r>
              <a:rPr dirty="0"/>
              <a:t> </a:t>
            </a:r>
            <a:r>
              <a:rPr dirty="0" err="1"/>
              <a:t>벧엘을</a:t>
            </a:r>
            <a:r>
              <a:rPr dirty="0"/>
              <a:t> </a:t>
            </a:r>
            <a:r>
              <a:rPr dirty="0" err="1"/>
              <a:t>공격하려고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66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house of Joseph attacked Bethel,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was with them.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요셉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벧엘을</a:t>
            </a:r>
            <a:r>
              <a:rPr dirty="0"/>
              <a:t> </a:t>
            </a:r>
            <a:r>
              <a:rPr dirty="0" err="1"/>
              <a:t>정탐하게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도시의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원래</a:t>
            </a:r>
            <a:r>
              <a:rPr dirty="0"/>
              <a:t> </a:t>
            </a:r>
            <a:r>
              <a:rPr dirty="0" err="1"/>
              <a:t>루스라고</a:t>
            </a:r>
            <a:r>
              <a:rPr dirty="0"/>
              <a:t> </a:t>
            </a:r>
            <a:r>
              <a:rPr dirty="0" err="1"/>
              <a:t>불렸습니다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sent men to spy out Bethel (formerly called Luz),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859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정탐꾼들이</a:t>
            </a:r>
            <a:r>
              <a:rPr dirty="0"/>
              <a:t> 그 </a:t>
            </a:r>
            <a:r>
              <a:rPr dirty="0" err="1"/>
              <a:t>도시에서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한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도시로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준다면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호의를</a:t>
            </a:r>
            <a:r>
              <a:rPr dirty="0"/>
              <a:t> </a:t>
            </a:r>
            <a:r>
              <a:rPr dirty="0" err="1"/>
              <a:t>베풀겠소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1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spies saw a man coming out of the city and they said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"Show us how to get into the city and we will see that you are treated well."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도시로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칼날로</a:t>
            </a:r>
            <a:r>
              <a:rPr dirty="0"/>
              <a:t> 그 </a:t>
            </a:r>
            <a:r>
              <a:rPr dirty="0" err="1"/>
              <a:t>도시를</a:t>
            </a:r>
            <a:r>
              <a:rPr dirty="0"/>
              <a:t> </a:t>
            </a:r>
            <a:r>
              <a:rPr dirty="0" err="1"/>
              <a:t>무찔렀으나</a:t>
            </a:r>
            <a:r>
              <a:rPr dirty="0"/>
              <a:t> </a:t>
            </a:r>
            <a:r>
              <a:rPr dirty="0" err="1"/>
              <a:t>정탐꾼을</a:t>
            </a:r>
            <a:r>
              <a:rPr dirty="0"/>
              <a:t> </a:t>
            </a:r>
            <a:r>
              <a:rPr dirty="0" err="1"/>
              <a:t>도와준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가족</a:t>
            </a:r>
            <a:r>
              <a:rPr dirty="0"/>
              <a:t>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면하게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8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showed them, and they put the city to the sword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spared the man and his whole family.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사람은</a:t>
            </a:r>
            <a:r>
              <a:rPr dirty="0"/>
              <a:t> 헷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도시를</a:t>
            </a:r>
            <a:r>
              <a:rPr dirty="0"/>
              <a:t> </a:t>
            </a:r>
            <a:r>
              <a:rPr dirty="0" err="1"/>
              <a:t>세우고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루스라고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오늘날까지</a:t>
            </a:r>
            <a:r>
              <a:rPr dirty="0"/>
              <a:t> 그 </a:t>
            </a:r>
            <a:r>
              <a:rPr dirty="0" err="1"/>
              <a:t>도시의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00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went to the land of the Hittites,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built a city and called it Luz, which is its name to this day.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벧스안과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다아낙과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</a:t>
            </a:r>
            <a:r>
              <a:rPr dirty="0"/>
              <a:t>, </a:t>
            </a:r>
            <a:r>
              <a:rPr dirty="0" err="1"/>
              <a:t>돌에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이블르암에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</a:t>
            </a:r>
            <a:r>
              <a:rPr dirty="0"/>
              <a:t>, </a:t>
            </a:r>
            <a:r>
              <a:rPr dirty="0" err="1"/>
              <a:t>므깃도에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사람들과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마을들을</a:t>
            </a:r>
            <a:r>
              <a:rPr dirty="0"/>
              <a:t> </a:t>
            </a:r>
            <a:r>
              <a:rPr dirty="0" err="1"/>
              <a:t>몰아내지</a:t>
            </a:r>
            <a:r>
              <a:rPr dirty="0"/>
              <a:t> </a:t>
            </a:r>
            <a:r>
              <a:rPr dirty="0" err="1"/>
              <a:t>못해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살 수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15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Manasseh did not drive out the people of Beth Shan or </a:t>
            </a:r>
            <a:r>
              <a:rPr dirty="0" err="1"/>
              <a:t>Taanach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</a:t>
            </a:r>
            <a:r>
              <a:rPr dirty="0" err="1"/>
              <a:t>Dor</a:t>
            </a:r>
            <a:r>
              <a:rPr dirty="0"/>
              <a:t> or </a:t>
            </a:r>
            <a:r>
              <a:rPr dirty="0" err="1"/>
              <a:t>Ibleam</a:t>
            </a:r>
            <a:r>
              <a:rPr dirty="0"/>
              <a:t> or Megiddo and their surrounding settlements,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Canaanites were determined to live in that land.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강해지자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lang="en-US" dirty="0"/>
              <a:t> </a:t>
            </a:r>
            <a:r>
              <a:rPr dirty="0" err="1"/>
              <a:t>강제로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시켰습니다</a:t>
            </a:r>
            <a:r>
              <a:rPr dirty="0"/>
              <a:t>.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그러나 그들을 완전히 쫓아내지는 않았습니다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95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Israel became strong, they pressed the Canaanites into forced labor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never drove them out completely.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지파도</a:t>
            </a:r>
            <a:r>
              <a:rPr dirty="0"/>
              <a:t> </a:t>
            </a:r>
            <a:r>
              <a:rPr dirty="0" err="1"/>
              <a:t>게셀에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lang="en-US" altLang="ko-KR" dirty="0"/>
              <a:t>.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게셀에서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0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did Ephraim drive out the Canaanites living in Gezer,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Canaanites continued to live there among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그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지파에게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몫이</a:t>
            </a:r>
            <a:r>
              <a:rPr dirty="0"/>
              <a:t> 된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싸우자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몫이</a:t>
            </a:r>
            <a:r>
              <a:rPr dirty="0"/>
              <a:t> 된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가겠다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74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men of Judah said to the </a:t>
            </a:r>
            <a:r>
              <a:rPr dirty="0" err="1"/>
              <a:t>Simeonites</a:t>
            </a:r>
            <a:r>
              <a:rPr dirty="0"/>
              <a:t> their brothers,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up with us into the territory allotted to 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fight against the </a:t>
            </a:r>
            <a:r>
              <a:rPr dirty="0" err="1"/>
              <a:t>Canaanites.We</a:t>
            </a:r>
            <a:r>
              <a:rPr dirty="0"/>
              <a:t> in turn will go with you into yours."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</a:t>
            </a:r>
            <a:r>
              <a:rPr dirty="0" err="1"/>
              <a:t>Simeonites</a:t>
            </a:r>
            <a:r>
              <a:rPr dirty="0"/>
              <a:t> went with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스불론</a:t>
            </a:r>
            <a:r>
              <a:rPr dirty="0"/>
              <a:t> </a:t>
            </a:r>
            <a:r>
              <a:rPr dirty="0" err="1"/>
              <a:t>지파도</a:t>
            </a:r>
            <a:r>
              <a:rPr dirty="0"/>
              <a:t> </a:t>
            </a:r>
            <a:r>
              <a:rPr dirty="0" err="1"/>
              <a:t>기드론과</a:t>
            </a:r>
            <a:r>
              <a:rPr dirty="0"/>
              <a:t> </a:t>
            </a:r>
            <a:r>
              <a:rPr dirty="0" err="1"/>
              <a:t>나할롤에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강제로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16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did Zebulun drive out the Canaanites living 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Kitron</a:t>
            </a:r>
            <a:r>
              <a:rPr dirty="0"/>
              <a:t> or </a:t>
            </a:r>
            <a:r>
              <a:rPr dirty="0" err="1"/>
              <a:t>Nahalol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who remained among them;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did subject them to forced labor.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82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아셀</a:t>
            </a:r>
            <a:r>
              <a:rPr dirty="0"/>
              <a:t> </a:t>
            </a:r>
            <a:r>
              <a:rPr dirty="0" err="1"/>
              <a:t>지파도</a:t>
            </a:r>
            <a:r>
              <a:rPr dirty="0"/>
              <a:t> </a:t>
            </a:r>
            <a:r>
              <a:rPr dirty="0" err="1"/>
              <a:t>악고</a:t>
            </a:r>
            <a:r>
              <a:rPr dirty="0"/>
              <a:t>, </a:t>
            </a:r>
            <a:r>
              <a:rPr dirty="0" err="1"/>
              <a:t>시돈</a:t>
            </a:r>
            <a:r>
              <a:rPr dirty="0"/>
              <a:t>, </a:t>
            </a:r>
            <a:r>
              <a:rPr dirty="0" err="1"/>
              <a:t>알랍</a:t>
            </a:r>
            <a:r>
              <a:rPr dirty="0"/>
              <a:t>, </a:t>
            </a:r>
            <a:r>
              <a:rPr dirty="0" err="1"/>
              <a:t>악십</a:t>
            </a:r>
            <a:r>
              <a:rPr dirty="0"/>
              <a:t>, </a:t>
            </a:r>
            <a:r>
              <a:rPr dirty="0" err="1"/>
              <a:t>헬바</a:t>
            </a:r>
            <a:r>
              <a:rPr dirty="0"/>
              <a:t>, </a:t>
            </a:r>
            <a:r>
              <a:rPr dirty="0" err="1"/>
              <a:t>아빅,르홉에</a:t>
            </a:r>
            <a:r>
              <a:rPr dirty="0"/>
              <a:t> </a:t>
            </a:r>
            <a:r>
              <a:rPr dirty="0" err="1"/>
              <a:t>살던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30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did Asher drive out those living in </a:t>
            </a:r>
            <a:r>
              <a:rPr dirty="0" err="1"/>
              <a:t>Acco</a:t>
            </a:r>
            <a:r>
              <a:rPr dirty="0"/>
              <a:t> or Sidon or </a:t>
            </a:r>
            <a:r>
              <a:rPr dirty="0" err="1"/>
              <a:t>Ahlab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</a:t>
            </a:r>
            <a:r>
              <a:rPr dirty="0" err="1"/>
              <a:t>Aczib</a:t>
            </a:r>
            <a:r>
              <a:rPr dirty="0"/>
              <a:t> or </a:t>
            </a:r>
            <a:r>
              <a:rPr dirty="0" err="1"/>
              <a:t>Helbah</a:t>
            </a:r>
            <a:r>
              <a:rPr dirty="0"/>
              <a:t> or </a:t>
            </a:r>
            <a:r>
              <a:rPr dirty="0" err="1"/>
              <a:t>Aphek</a:t>
            </a:r>
            <a:r>
              <a:rPr dirty="0"/>
              <a:t> or </a:t>
            </a:r>
            <a:r>
              <a:rPr dirty="0" err="1"/>
              <a:t>Rehob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아셀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살던</a:t>
            </a:r>
            <a:r>
              <a:rPr lang="en-US"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9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of this the people of Asher lived among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Canaanite inhabitants of the land.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지파도</a:t>
            </a:r>
            <a:r>
              <a:rPr dirty="0"/>
              <a:t> </a:t>
            </a:r>
            <a:r>
              <a:rPr dirty="0" err="1"/>
              <a:t>벧세메스와</a:t>
            </a:r>
            <a:r>
              <a:rPr dirty="0"/>
              <a:t> </a:t>
            </a:r>
            <a:r>
              <a:rPr dirty="0" err="1"/>
              <a:t>벧아낫에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지파도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lang="en-US"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벧세메스와</a:t>
            </a:r>
            <a:r>
              <a:rPr dirty="0"/>
              <a:t> </a:t>
            </a:r>
            <a:r>
              <a:rPr dirty="0" err="1"/>
              <a:t>벧아낫에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강제로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91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did Naphtali drive out those living in Beth Shemesh</a:t>
            </a:r>
            <a:r>
              <a:rPr lang="en-US" dirty="0"/>
              <a:t> </a:t>
            </a:r>
            <a:r>
              <a:rPr dirty="0"/>
              <a:t>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Beth </a:t>
            </a:r>
            <a:r>
              <a:rPr dirty="0" err="1"/>
              <a:t>Anath</a:t>
            </a:r>
            <a:r>
              <a:rPr dirty="0"/>
              <a:t>; but the </a:t>
            </a:r>
            <a:r>
              <a:rPr dirty="0" err="1"/>
              <a:t>Naphtalites</a:t>
            </a:r>
            <a:r>
              <a:rPr dirty="0"/>
              <a:t> too lived among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Canaanite inhabitants of the land,</a:t>
            </a:r>
            <a:r>
              <a:rPr lang="en-US" dirty="0"/>
              <a:t> </a:t>
            </a:r>
            <a:r>
              <a:rPr dirty="0"/>
              <a:t>and those living 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Beth Shemesh and Beth </a:t>
            </a:r>
            <a:r>
              <a:rPr dirty="0" err="1"/>
              <a:t>Anath</a:t>
            </a:r>
            <a:r>
              <a:rPr dirty="0"/>
              <a:t> became forced laborers for them.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단 </a:t>
            </a:r>
            <a:r>
              <a:rPr dirty="0" err="1"/>
              <a:t>지파를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지대로</a:t>
            </a:r>
            <a:r>
              <a:rPr dirty="0"/>
              <a:t> </a:t>
            </a:r>
            <a:r>
              <a:rPr dirty="0" err="1"/>
              <a:t>밀어내고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평지로</a:t>
            </a:r>
            <a:r>
              <a:rPr dirty="0"/>
              <a:t> </a:t>
            </a:r>
            <a:r>
              <a:rPr dirty="0" err="1"/>
              <a:t>내려오지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0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Amorites confined the Danites to the hill country,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allowing them to come down into the plain.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그리고는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헤레스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아얄론과</a:t>
            </a:r>
            <a:r>
              <a:rPr dirty="0"/>
              <a:t> </a:t>
            </a:r>
            <a:r>
              <a:rPr dirty="0" err="1"/>
              <a:t>사알빔에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요셉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강해지자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강제로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0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Amorites were determined also to hold out in Mount </a:t>
            </a:r>
            <a:r>
              <a:rPr dirty="0" err="1"/>
              <a:t>Heres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Aijalon</a:t>
            </a:r>
            <a:r>
              <a:rPr dirty="0"/>
              <a:t> and </a:t>
            </a:r>
            <a:r>
              <a:rPr dirty="0" err="1"/>
              <a:t>Shaalbim</a:t>
            </a:r>
            <a:r>
              <a:rPr dirty="0"/>
              <a:t>, but when the power of the house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Joseph increased,</a:t>
            </a:r>
            <a:r>
              <a:rPr lang="en-US" dirty="0"/>
              <a:t> </a:t>
            </a:r>
            <a:r>
              <a:rPr dirty="0"/>
              <a:t>they too were pressed into forced labor.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81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영역은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아그랍빔</a:t>
            </a:r>
            <a:r>
              <a:rPr dirty="0"/>
              <a:t> </a:t>
            </a:r>
            <a:r>
              <a:rPr dirty="0" err="1"/>
              <a:t>언덕과</a:t>
            </a:r>
            <a:r>
              <a:rPr dirty="0"/>
              <a:t> </a:t>
            </a:r>
            <a:r>
              <a:rPr dirty="0" err="1"/>
              <a:t>셀라부터그</a:t>
            </a:r>
            <a:r>
              <a:rPr dirty="0"/>
              <a:t> </a:t>
            </a:r>
            <a:r>
              <a:rPr dirty="0" err="1"/>
              <a:t>위쪽까지였습니다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12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boundary of the Amorites was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Scorpion Pass to Sela and beyond.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올라가자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lang="en-US"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사람들을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넘겨주셨고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베섹에서</a:t>
            </a:r>
            <a:r>
              <a:rPr dirty="0"/>
              <a:t> 1만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무찔렀습니다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0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Judah attacked, the LORD gave the Canaanites and Perizzites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their hands and they struck down ten thousand men at Bezek.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베섹에서</a:t>
            </a:r>
            <a:r>
              <a:rPr dirty="0"/>
              <a:t> </a:t>
            </a:r>
            <a:r>
              <a:rPr dirty="0" err="1"/>
              <a:t>아도니</a:t>
            </a:r>
            <a:r>
              <a:rPr dirty="0"/>
              <a:t> </a:t>
            </a:r>
            <a:r>
              <a:rPr dirty="0" err="1"/>
              <a:t>베섹을</a:t>
            </a:r>
            <a:r>
              <a:rPr dirty="0"/>
              <a:t> </a:t>
            </a:r>
            <a:r>
              <a:rPr dirty="0" err="1"/>
              <a:t>만나</a:t>
            </a:r>
            <a:r>
              <a:rPr lang="en-US"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싸우고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무찔렀습니다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1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there that they found </a:t>
            </a:r>
            <a:r>
              <a:rPr dirty="0" err="1"/>
              <a:t>Adoni</a:t>
            </a:r>
            <a:r>
              <a:rPr dirty="0"/>
              <a:t>-Bezek and fought against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putting to rout the Canaanites and Perizzites.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아도니</a:t>
            </a:r>
            <a:r>
              <a:rPr dirty="0"/>
              <a:t> </a:t>
            </a:r>
            <a:r>
              <a:rPr dirty="0" err="1"/>
              <a:t>베섹이</a:t>
            </a:r>
            <a:r>
              <a:rPr dirty="0"/>
              <a:t> </a:t>
            </a:r>
            <a:r>
              <a:rPr dirty="0" err="1"/>
              <a:t>도망쳤지만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쫓아가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사로잡아서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엄지손가락과</a:t>
            </a:r>
            <a:r>
              <a:rPr dirty="0"/>
              <a:t> </a:t>
            </a:r>
            <a:r>
              <a:rPr dirty="0" err="1"/>
              <a:t>엄지발가락을</a:t>
            </a:r>
            <a:r>
              <a:rPr dirty="0"/>
              <a:t> </a:t>
            </a:r>
            <a:r>
              <a:rPr dirty="0" err="1"/>
              <a:t>잘라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90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Adoni</a:t>
            </a:r>
            <a:r>
              <a:rPr dirty="0"/>
              <a:t>-Bezek fled, but they chased him and caught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cut off his thumbs and big toes.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아도니</a:t>
            </a:r>
            <a:r>
              <a:rPr dirty="0"/>
              <a:t> </a:t>
            </a:r>
            <a:r>
              <a:rPr dirty="0" err="1"/>
              <a:t>베섹이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'70명의 </a:t>
            </a:r>
            <a:r>
              <a:rPr dirty="0" err="1"/>
              <a:t>왕들이</a:t>
            </a:r>
            <a:r>
              <a:rPr lang="en-US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엄지손가락과</a:t>
            </a:r>
            <a:r>
              <a:rPr dirty="0"/>
              <a:t> </a:t>
            </a:r>
            <a:r>
              <a:rPr dirty="0" err="1"/>
              <a:t>엄지발가락을</a:t>
            </a:r>
            <a:r>
              <a:rPr dirty="0"/>
              <a:t> </a:t>
            </a:r>
            <a:r>
              <a:rPr dirty="0" err="1"/>
              <a:t>잘린</a:t>
            </a:r>
            <a:r>
              <a:rPr dirty="0"/>
              <a:t> 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상 </a:t>
            </a:r>
            <a:r>
              <a:rPr dirty="0" err="1"/>
              <a:t>아래에서</a:t>
            </a:r>
            <a:r>
              <a:rPr dirty="0"/>
              <a:t> </a:t>
            </a:r>
            <a:r>
              <a:rPr dirty="0" err="1"/>
              <a:t>부스러기를</a:t>
            </a:r>
            <a:r>
              <a:rPr dirty="0"/>
              <a:t> </a:t>
            </a:r>
            <a:r>
              <a:rPr dirty="0" err="1"/>
              <a:t>주워</a:t>
            </a:r>
            <a:r>
              <a:rPr dirty="0"/>
              <a:t> </a:t>
            </a:r>
            <a:r>
              <a:rPr dirty="0" err="1"/>
              <a:t>먹었는데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한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갚으시는구나</a:t>
            </a:r>
            <a:r>
              <a:rPr dirty="0"/>
              <a:t>.'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갔고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50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Adoni</a:t>
            </a:r>
            <a:r>
              <a:rPr dirty="0"/>
              <a:t>-Bezek said, "Seventy kings with their thumbs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big toes cut off have picked up scraps under my table.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God has paid me back for what I did to them."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him to Jerusalem, and he died there.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공격하고</a:t>
            </a:r>
            <a:r>
              <a:rPr dirty="0"/>
              <a:t> </a:t>
            </a:r>
            <a:r>
              <a:rPr dirty="0" err="1"/>
              <a:t>점령했습니다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도시를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치고는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9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Judah attacked Jerusalem also and took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put the city to the sword and set it on fire.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지대와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지방과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평지에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lang="en-US"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내려갔습니다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3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that, the men of Judah went down to fight against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Canaanites living in the hill country, the Negev and the western foothills.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1937</Words>
  <Application>Microsoft Office PowerPoint</Application>
  <PresentationFormat>와이드스크린</PresentationFormat>
  <Paragraphs>215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227</cp:revision>
  <dcterms:created xsi:type="dcterms:W3CDTF">2019-02-17T10:11:46Z</dcterms:created>
  <dcterms:modified xsi:type="dcterms:W3CDTF">2022-09-08T13:23:55Z</dcterms:modified>
</cp:coreProperties>
</file>