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아비멜렉의</a:t>
            </a:r>
            <a:r>
              <a:rPr dirty="0"/>
              <a:t> </a:t>
            </a:r>
            <a:r>
              <a:rPr dirty="0" err="1"/>
              <a:t>시대가</a:t>
            </a:r>
            <a:r>
              <a:rPr dirty="0"/>
              <a:t> </a:t>
            </a:r>
            <a:r>
              <a:rPr dirty="0" err="1"/>
              <a:t>지나고</a:t>
            </a:r>
            <a:r>
              <a:rPr dirty="0"/>
              <a:t> </a:t>
            </a:r>
            <a:r>
              <a:rPr dirty="0" err="1"/>
              <a:t>도도의</a:t>
            </a:r>
            <a:r>
              <a:rPr dirty="0"/>
              <a:t> </a:t>
            </a:r>
            <a:r>
              <a:rPr dirty="0" err="1"/>
              <a:t>손자요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부아의</a:t>
            </a:r>
            <a:r>
              <a:rPr dirty="0"/>
              <a:t> </a:t>
            </a:r>
            <a:r>
              <a:rPr dirty="0" err="1"/>
              <a:t>아들인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잇사갈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돌라가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구하기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지대에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사밀에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33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time of Abimelech a man of Issachar, Tola son of Puah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 son of Dodo, rose to save Israel. He lived in Shamir,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hill country of Ephraim.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842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그제야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바알들을</a:t>
            </a:r>
            <a:r>
              <a:rPr dirty="0"/>
              <a:t> </a:t>
            </a:r>
            <a:r>
              <a:rPr dirty="0" err="1"/>
              <a:t>섬김으로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Israelites cried out to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have sinned against you, forsaking our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serving the Baals."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81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83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replied, "When the Egyptians, the Amorites,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Ammonites, the Philistines,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시돈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아말렉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마온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괴롭혔을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부르짖어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3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Sidonians, the Amalekites and the </a:t>
            </a:r>
            <a:r>
              <a:rPr dirty="0" err="1"/>
              <a:t>Maonites</a:t>
            </a:r>
            <a:r>
              <a:rPr dirty="0"/>
              <a:t> oppressed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and you cried to me for help,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I not save you from their hands?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섬겼다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170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forsaken me and served other gods,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will no longer save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374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선택한</a:t>
            </a:r>
            <a:r>
              <a:rPr dirty="0"/>
              <a:t> </a:t>
            </a:r>
            <a:r>
              <a:rPr dirty="0" err="1"/>
              <a:t>신들에게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부르짖으라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고난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98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and cry out to the gods you have chosen.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save you when you are in trouble!"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30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하셔도</a:t>
            </a:r>
            <a:r>
              <a:rPr dirty="0"/>
              <a:t> </a:t>
            </a:r>
            <a:r>
              <a:rPr dirty="0" err="1"/>
              <a:t>좋으니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단지</a:t>
            </a:r>
            <a:r>
              <a:rPr dirty="0"/>
              <a:t> </a:t>
            </a:r>
            <a:r>
              <a:rPr dirty="0" err="1"/>
              <a:t>구해만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1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Israelites said to the LORD, "We have sinned.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with us whatever you think best, but please rescue us now."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88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자기들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섬겼습니다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슬퍼하셨습니다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74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got rid of the foreign gods among them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served the LORD.</a:t>
            </a:r>
            <a:r>
              <a:rPr lang="en-US" dirty="0"/>
              <a:t> </a:t>
            </a:r>
            <a:r>
              <a:rPr dirty="0"/>
              <a:t>And he could bear Israel's misery no longer.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소집돼</a:t>
            </a:r>
            <a:r>
              <a:rPr dirty="0"/>
              <a:t> </a:t>
            </a:r>
            <a:r>
              <a:rPr dirty="0" err="1"/>
              <a:t>길르앗에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미스바에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40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Ammonites were called to arms and camped in Gilead,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assembled and camped at Mizpah.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42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자손과</a:t>
            </a:r>
            <a:r>
              <a:rPr dirty="0"/>
              <a:t> </a:t>
            </a:r>
            <a:r>
              <a:rPr dirty="0" err="1"/>
              <a:t>싸움을</a:t>
            </a:r>
            <a:r>
              <a:rPr dirty="0"/>
              <a:t> </a:t>
            </a:r>
            <a:r>
              <a:rPr dirty="0" err="1"/>
              <a:t>시작할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/>
              <a:t>?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있다면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길르앗에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통치자가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27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leaders of the people of Gilead said to each other,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"Whoever will launch the attack against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Ammonites will be the head of all those living in Gilead."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31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23년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사사로</a:t>
            </a:r>
            <a:r>
              <a:rPr dirty="0"/>
              <a:t> </a:t>
            </a:r>
            <a:r>
              <a:rPr dirty="0" err="1"/>
              <a:t>다스리다가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사밀에</a:t>
            </a:r>
            <a:r>
              <a:rPr dirty="0"/>
              <a:t> </a:t>
            </a:r>
            <a:r>
              <a:rPr dirty="0" err="1"/>
              <a:t>묻혔습니다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72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led Israel twenty-three years; then he died,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was buried in Shamir.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31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이어서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야일이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사사로서</a:t>
            </a:r>
            <a:r>
              <a:rPr dirty="0"/>
              <a:t> 22년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048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followed by Jair of Gilead,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led Israel twenty-two years.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7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야일에게는</a:t>
            </a:r>
            <a:r>
              <a:rPr dirty="0"/>
              <a:t> 30마리 </a:t>
            </a:r>
            <a:r>
              <a:rPr dirty="0" err="1"/>
              <a:t>당나귀에</a:t>
            </a:r>
            <a:r>
              <a:rPr dirty="0"/>
              <a:t> 탄 30명의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있었는데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30개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 </a:t>
            </a: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길르앗에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그곳을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오늘날까지</a:t>
            </a:r>
            <a:r>
              <a:rPr dirty="0"/>
              <a:t> </a:t>
            </a:r>
            <a:r>
              <a:rPr dirty="0" err="1"/>
              <a:t>하봇야일이라고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63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thirty sons, who rode thirty donkeys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controlled thirty towns in Gilead,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to this day are called </a:t>
            </a:r>
            <a:r>
              <a:rPr dirty="0" err="1"/>
              <a:t>Havvoth</a:t>
            </a:r>
            <a:r>
              <a:rPr dirty="0"/>
              <a:t> Jair.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야일은 죽어서 가몬에 묻혔습니다.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Jair died, he was buried in Kamon.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보시기에</a:t>
            </a:r>
            <a:r>
              <a:rPr dirty="0"/>
              <a:t> </a:t>
            </a:r>
            <a:r>
              <a:rPr dirty="0" err="1"/>
              <a:t>또다시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바알과</a:t>
            </a:r>
            <a:r>
              <a:rPr dirty="0"/>
              <a:t> </a:t>
            </a:r>
            <a:r>
              <a:rPr dirty="0" err="1"/>
              <a:t>아스다롯과</a:t>
            </a:r>
            <a:r>
              <a:rPr dirty="0"/>
              <a:t> </a:t>
            </a:r>
            <a:r>
              <a:rPr dirty="0" err="1"/>
              <a:t>아람의</a:t>
            </a:r>
            <a:r>
              <a:rPr dirty="0"/>
              <a:t> </a:t>
            </a:r>
            <a:r>
              <a:rPr dirty="0" err="1"/>
              <a:t>신들과</a:t>
            </a:r>
            <a:r>
              <a:rPr dirty="0"/>
              <a:t> </a:t>
            </a:r>
            <a:r>
              <a:rPr dirty="0" err="1"/>
              <a:t>시돈의</a:t>
            </a:r>
            <a:r>
              <a:rPr dirty="0"/>
              <a:t> </a:t>
            </a:r>
            <a:r>
              <a:rPr dirty="0" err="1"/>
              <a:t>신들과</a:t>
            </a:r>
            <a:r>
              <a:rPr lang="en-US" dirty="0"/>
              <a:t> </a:t>
            </a:r>
            <a:r>
              <a:rPr dirty="0" err="1"/>
              <a:t>모압의</a:t>
            </a:r>
            <a:r>
              <a:rPr dirty="0"/>
              <a:t> </a:t>
            </a:r>
            <a:r>
              <a:rPr dirty="0" err="1"/>
              <a:t>신들과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신들과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섬겼습니다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섬기지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610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the Israelites did evil in the eyes of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served the Baals and the </a:t>
            </a:r>
            <a:r>
              <a:rPr dirty="0" err="1"/>
              <a:t>Ashtoreths</a:t>
            </a:r>
            <a:r>
              <a:rPr dirty="0"/>
              <a:t>, and the gods of Aram,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gods of Sidon, the gods of Moab, the gods of the Ammonites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gods of the Philistines. And because the Israelites forsook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and no longer served him,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불타올랐습니다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손에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팔아</a:t>
            </a:r>
            <a:r>
              <a:rPr dirty="0"/>
              <a:t> </a:t>
            </a:r>
            <a:r>
              <a:rPr dirty="0" err="1"/>
              <a:t>넘기셨습니다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40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became angry with them. He sold them into the hands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Philistines and the Ammonites,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그 </a:t>
            </a:r>
            <a:r>
              <a:rPr dirty="0" err="1"/>
              <a:t>해부터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괴롭히고</a:t>
            </a:r>
            <a:r>
              <a:rPr dirty="0"/>
              <a:t> </a:t>
            </a:r>
            <a:r>
              <a:rPr dirty="0" err="1"/>
              <a:t>못살게</a:t>
            </a:r>
            <a:r>
              <a:rPr dirty="0"/>
              <a:t> </a:t>
            </a:r>
            <a:r>
              <a:rPr dirty="0" err="1"/>
              <a:t>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강 </a:t>
            </a:r>
            <a:r>
              <a:rPr dirty="0" err="1"/>
              <a:t>건너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땅, 곧 </a:t>
            </a:r>
            <a:r>
              <a:rPr dirty="0" err="1"/>
              <a:t>길르앗에</a:t>
            </a:r>
            <a:r>
              <a:rPr dirty="0"/>
              <a:t> </a:t>
            </a:r>
            <a:r>
              <a:rPr dirty="0" err="1"/>
              <a:t>사는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18년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괴롭혔습니다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1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that year shattered and crushed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eighteen years they oppressed all the Israelites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east side of the Jordan in Gilead, the land of the Amorites.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건너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베냐민과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지파와</a:t>
            </a:r>
            <a:r>
              <a:rPr dirty="0"/>
              <a:t> </a:t>
            </a:r>
            <a:r>
              <a:rPr dirty="0" err="1"/>
              <a:t>싸웠습니다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심히</a:t>
            </a:r>
            <a:r>
              <a:rPr dirty="0"/>
              <a:t> </a:t>
            </a:r>
            <a:r>
              <a:rPr dirty="0" err="1"/>
              <a:t>괴로운</a:t>
            </a:r>
            <a:r>
              <a:rPr dirty="0"/>
              <a:t> </a:t>
            </a:r>
            <a:r>
              <a:rPr dirty="0" err="1"/>
              <a:t>상태에</a:t>
            </a:r>
            <a:r>
              <a:rPr dirty="0"/>
              <a:t> </a:t>
            </a:r>
            <a:r>
              <a:rPr dirty="0" err="1"/>
              <a:t>놓이게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50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Ammonites also crossed the Jordan to fight</a:t>
            </a:r>
            <a:r>
              <a:rPr lang="en-US" dirty="0"/>
              <a:t> </a:t>
            </a:r>
            <a:r>
              <a:rPr dirty="0"/>
              <a:t>against Judah,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Benjamin and the house of Ephraim;</a:t>
            </a:r>
            <a:r>
              <a:rPr lang="en-US" dirty="0"/>
              <a:t> </a:t>
            </a:r>
            <a:r>
              <a:rPr dirty="0"/>
              <a:t>and Israel was in great distress.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929</Words>
  <Application>Microsoft Office PowerPoint</Application>
  <PresentationFormat>와이드스크린</PresentationFormat>
  <Paragraphs>109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147</cp:revision>
  <dcterms:created xsi:type="dcterms:W3CDTF">2019-02-17T10:11:46Z</dcterms:created>
  <dcterms:modified xsi:type="dcterms:W3CDTF">2022-09-08T23:55:02Z</dcterms:modified>
</cp:coreProperties>
</file>