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길르앗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입다는</a:t>
            </a:r>
            <a:r>
              <a:rPr dirty="0"/>
              <a:t> </a:t>
            </a:r>
            <a:r>
              <a:rPr dirty="0" err="1"/>
              <a:t>용감한</a:t>
            </a:r>
            <a:r>
              <a:rPr dirty="0"/>
              <a:t> </a:t>
            </a:r>
            <a:r>
              <a:rPr dirty="0" err="1"/>
              <a:t>사람이었습니다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창녀의</a:t>
            </a:r>
            <a:r>
              <a:rPr dirty="0"/>
              <a:t> </a:t>
            </a:r>
            <a:r>
              <a:rPr dirty="0" err="1"/>
              <a:t>아들로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아버지는</a:t>
            </a:r>
            <a:r>
              <a:rPr dirty="0"/>
              <a:t> </a:t>
            </a:r>
            <a:r>
              <a:rPr dirty="0" err="1"/>
              <a:t>길르앗이었습니다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645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Jephthah the </a:t>
            </a:r>
            <a:r>
              <a:rPr dirty="0" err="1"/>
              <a:t>Gileadite</a:t>
            </a:r>
            <a:r>
              <a:rPr dirty="0"/>
              <a:t> was a mighty warrior.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father was Gilead; his mother was a prostitute.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7324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길르앗의</a:t>
            </a:r>
            <a:r>
              <a:rPr dirty="0"/>
              <a:t> </a:t>
            </a:r>
            <a:r>
              <a:rPr dirty="0" err="1"/>
              <a:t>장로들이</a:t>
            </a:r>
            <a:r>
              <a:rPr dirty="0"/>
              <a:t> </a:t>
            </a:r>
            <a:r>
              <a:rPr dirty="0" err="1"/>
              <a:t>입다에게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증인이</a:t>
            </a:r>
            <a:r>
              <a:rPr dirty="0"/>
              <a:t> </a:t>
            </a:r>
            <a:r>
              <a:rPr dirty="0" err="1"/>
              <a:t>되실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말한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꼭 </a:t>
            </a:r>
            <a:r>
              <a:rPr dirty="0" err="1"/>
              <a:t>그렇게</a:t>
            </a:r>
            <a:r>
              <a:rPr dirty="0"/>
              <a:t> 할 </a:t>
            </a:r>
            <a:r>
              <a:rPr dirty="0" err="1"/>
              <a:t>것입니다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031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elders of Gilead replied, "The LORD is our witness;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will certainly do as you say."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입다는</a:t>
            </a:r>
            <a:r>
              <a:rPr dirty="0"/>
              <a:t> </a:t>
            </a:r>
            <a:r>
              <a:rPr dirty="0" err="1"/>
              <a:t>길르앗의</a:t>
            </a:r>
            <a:r>
              <a:rPr dirty="0"/>
              <a:t> </a:t>
            </a:r>
            <a:r>
              <a:rPr dirty="0" err="1"/>
              <a:t>장로들과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갔고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자기들의</a:t>
            </a:r>
            <a:r>
              <a:rPr dirty="0"/>
              <a:t> </a:t>
            </a:r>
            <a:r>
              <a:rPr dirty="0" err="1"/>
              <a:t>우두머리로</a:t>
            </a:r>
            <a:r>
              <a:rPr dirty="0"/>
              <a:t>, </a:t>
            </a:r>
            <a:r>
              <a:rPr dirty="0" err="1"/>
              <a:t>대장으로</a:t>
            </a:r>
            <a:r>
              <a:rPr dirty="0"/>
              <a:t> </a:t>
            </a:r>
            <a:r>
              <a:rPr dirty="0" err="1"/>
              <a:t>세웠습니다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미스바에서</a:t>
            </a:r>
            <a:r>
              <a:rPr dirty="0"/>
              <a:t> </a:t>
            </a:r>
            <a:r>
              <a:rPr dirty="0" err="1"/>
              <a:t>입다는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말들을</a:t>
            </a:r>
            <a:r>
              <a:rPr dirty="0"/>
              <a:t> </a:t>
            </a:r>
            <a:r>
              <a:rPr dirty="0" err="1"/>
              <a:t>고했습니다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446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Jephthah went with the elders of Gilead, and the people made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him head and commander over them. And he repeated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his words before the LORD in Mizpah.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67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입다는</a:t>
            </a:r>
            <a:r>
              <a:rPr dirty="0"/>
              <a:t> </a:t>
            </a: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족속의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신하를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이유로</a:t>
            </a:r>
            <a:r>
              <a:rPr dirty="0"/>
              <a:t> 내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쳐들어와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싸우려고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것이오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367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Jephthah sent messengers to the Ammonite king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 question: "What do you have against us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you have attacked our country?"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족속의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입다의</a:t>
            </a:r>
            <a:r>
              <a:rPr dirty="0"/>
              <a:t> </a:t>
            </a:r>
            <a:r>
              <a:rPr dirty="0" err="1"/>
              <a:t>신하에게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이스라엘이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나왔을</a:t>
            </a:r>
            <a:r>
              <a:rPr dirty="0"/>
              <a:t> 때 </a:t>
            </a:r>
            <a:r>
              <a:rPr dirty="0" err="1"/>
              <a:t>아르논부터</a:t>
            </a:r>
            <a:r>
              <a:rPr dirty="0"/>
              <a:t> </a:t>
            </a:r>
            <a:r>
              <a:rPr dirty="0" err="1"/>
              <a:t>얍복</a:t>
            </a:r>
            <a:r>
              <a:rPr dirty="0"/>
              <a:t> </a:t>
            </a:r>
            <a:r>
              <a:rPr dirty="0" err="1"/>
              <a:t>강까지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요단</a:t>
            </a:r>
            <a:r>
              <a:rPr dirty="0"/>
              <a:t> </a:t>
            </a:r>
            <a:r>
              <a:rPr dirty="0" err="1"/>
              <a:t>강에</a:t>
            </a:r>
            <a:r>
              <a:rPr dirty="0"/>
              <a:t> </a:t>
            </a:r>
            <a:r>
              <a:rPr dirty="0" err="1"/>
              <a:t>이르기까지</a:t>
            </a:r>
            <a:r>
              <a:rPr dirty="0"/>
              <a:t> 내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빼앗아</a:t>
            </a:r>
            <a:r>
              <a:rPr dirty="0"/>
              <a:t> </a:t>
            </a:r>
            <a:r>
              <a:rPr dirty="0" err="1"/>
              <a:t>갔기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순순히</a:t>
            </a:r>
            <a:r>
              <a:rPr dirty="0"/>
              <a:t> 그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내놓아라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803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 of the Ammonites answered Jephthah's messengers,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"When Israel came up out of Egypt, they took away my land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</a:t>
            </a:r>
            <a:r>
              <a:rPr dirty="0" err="1"/>
              <a:t>Arnon</a:t>
            </a:r>
            <a:r>
              <a:rPr dirty="0"/>
              <a:t> to the Jabbok, all the way to the Jordan.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give it back peaceably."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입다는 암몬 족속의 왕에게 신하를 다시 보냈습니다.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Jephthah sent back messengers to the Ammonite king,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입다가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입다가</a:t>
            </a:r>
            <a:r>
              <a:rPr dirty="0"/>
              <a:t> </a:t>
            </a:r>
            <a:r>
              <a:rPr dirty="0" err="1"/>
              <a:t>말하오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이스라엘이</a:t>
            </a:r>
            <a:r>
              <a:rPr dirty="0"/>
              <a:t> </a:t>
            </a:r>
            <a:r>
              <a:rPr dirty="0" err="1"/>
              <a:t>모압의</a:t>
            </a:r>
            <a:r>
              <a:rPr dirty="0"/>
              <a:t> </a:t>
            </a:r>
            <a:r>
              <a:rPr dirty="0" err="1"/>
              <a:t>땅이나</a:t>
            </a:r>
            <a:r>
              <a:rPr dirty="0"/>
              <a:t> </a:t>
            </a: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족속의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빼앗은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989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saying: "This is what Jephthah says: Israel did not take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land of Moab or the land of the Ammonites.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882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이스라엘이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광야를</a:t>
            </a:r>
            <a:r>
              <a:rPr dirty="0"/>
              <a:t> </a:t>
            </a:r>
            <a:r>
              <a:rPr dirty="0" err="1"/>
              <a:t>지나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홍해까지</a:t>
            </a:r>
            <a:r>
              <a:rPr dirty="0"/>
              <a:t> </a:t>
            </a:r>
            <a:r>
              <a:rPr dirty="0" err="1"/>
              <a:t>이르고</a:t>
            </a:r>
            <a:r>
              <a:rPr dirty="0"/>
              <a:t> </a:t>
            </a:r>
            <a:r>
              <a:rPr dirty="0" err="1"/>
              <a:t>가데스에</a:t>
            </a:r>
            <a:r>
              <a:rPr dirty="0"/>
              <a:t> </a:t>
            </a:r>
            <a:r>
              <a:rPr dirty="0" err="1"/>
              <a:t>도착했을</a:t>
            </a:r>
            <a:r>
              <a:rPr dirty="0"/>
              <a:t> 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695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when they came up out of Egypt, Israel went through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desert to the Red Sea and on to Kadesh.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4224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이스라엘은</a:t>
            </a:r>
            <a:r>
              <a:rPr dirty="0"/>
              <a:t> </a:t>
            </a:r>
            <a:r>
              <a:rPr dirty="0" err="1"/>
              <a:t>에돔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신하를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말하길</a:t>
            </a:r>
            <a:r>
              <a:rPr dirty="0"/>
              <a:t> ‘</a:t>
            </a:r>
            <a:r>
              <a:rPr dirty="0" err="1"/>
              <a:t>부탁입니다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당신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지나가게</a:t>
            </a:r>
            <a:r>
              <a:rPr dirty="0"/>
              <a:t> 해 </a:t>
            </a:r>
            <a:r>
              <a:rPr dirty="0" err="1"/>
              <a:t>주십시오’라고</a:t>
            </a:r>
            <a:r>
              <a:rPr dirty="0"/>
              <a:t> </a:t>
            </a:r>
            <a:r>
              <a:rPr dirty="0" err="1"/>
              <a:t>했었소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에돔</a:t>
            </a:r>
            <a:r>
              <a:rPr dirty="0"/>
              <a:t> </a:t>
            </a:r>
            <a:r>
              <a:rPr dirty="0" err="1"/>
              <a:t>왕은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부탁을</a:t>
            </a:r>
            <a:r>
              <a:rPr dirty="0"/>
              <a:t> </a:t>
            </a:r>
            <a:r>
              <a:rPr dirty="0" err="1"/>
              <a:t>들어주지</a:t>
            </a:r>
            <a:r>
              <a:rPr dirty="0"/>
              <a:t> </a:t>
            </a:r>
            <a:r>
              <a:rPr dirty="0" err="1"/>
              <a:t>않았소</a:t>
            </a:r>
            <a:r>
              <a:rPr dirty="0"/>
              <a:t>. </a:t>
            </a:r>
            <a:r>
              <a:rPr dirty="0" err="1"/>
              <a:t>그들은</a:t>
            </a:r>
            <a:r>
              <a:rPr dirty="0"/>
              <a:t> 또 </a:t>
            </a:r>
            <a:r>
              <a:rPr dirty="0" err="1"/>
              <a:t>모압</a:t>
            </a:r>
            <a:r>
              <a:rPr dirty="0"/>
              <a:t> </a:t>
            </a:r>
            <a:r>
              <a:rPr dirty="0" err="1"/>
              <a:t>왕에게도</a:t>
            </a:r>
            <a:r>
              <a:rPr dirty="0"/>
              <a:t> </a:t>
            </a:r>
            <a:r>
              <a:rPr dirty="0" err="1"/>
              <a:t>사절을</a:t>
            </a:r>
            <a:r>
              <a:rPr dirty="0"/>
              <a:t> </a:t>
            </a:r>
            <a:r>
              <a:rPr dirty="0" err="1"/>
              <a:t>보냈지만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그도</a:t>
            </a:r>
            <a:r>
              <a:rPr dirty="0"/>
              <a:t> </a:t>
            </a:r>
            <a:r>
              <a:rPr dirty="0" err="1"/>
              <a:t>허락하지</a:t>
            </a:r>
            <a:r>
              <a:rPr dirty="0"/>
              <a:t> </a:t>
            </a:r>
            <a:r>
              <a:rPr dirty="0" err="1"/>
              <a:t>않았소</a:t>
            </a:r>
            <a:r>
              <a:rPr dirty="0"/>
              <a:t>. </a:t>
            </a: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이스라엘이</a:t>
            </a:r>
            <a:r>
              <a:rPr dirty="0"/>
              <a:t> </a:t>
            </a:r>
            <a:r>
              <a:rPr dirty="0" err="1"/>
              <a:t>가데스에</a:t>
            </a:r>
            <a:r>
              <a:rPr dirty="0"/>
              <a:t> </a:t>
            </a:r>
            <a:r>
              <a:rPr dirty="0" err="1"/>
              <a:t>머물게</a:t>
            </a:r>
            <a:r>
              <a:rPr dirty="0"/>
              <a:t> 된 </a:t>
            </a:r>
            <a:r>
              <a:rPr dirty="0" err="1"/>
              <a:t>것이오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777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Israel sent messengers to the king of Edom, saying,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`Give us permission to go through your country,' but the king of Edom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would not listen. They sent also to the king of Moab, and he refused.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Israel stayed at Kadesh.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089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광야를</a:t>
            </a:r>
            <a:r>
              <a:rPr dirty="0"/>
              <a:t> </a:t>
            </a:r>
            <a:r>
              <a:rPr dirty="0" err="1"/>
              <a:t>지나</a:t>
            </a:r>
            <a:r>
              <a:rPr dirty="0"/>
              <a:t> </a:t>
            </a:r>
            <a:r>
              <a:rPr dirty="0" err="1"/>
              <a:t>에돔</a:t>
            </a:r>
            <a:r>
              <a:rPr dirty="0"/>
              <a:t> </a:t>
            </a:r>
            <a:r>
              <a:rPr dirty="0" err="1"/>
              <a:t>땅과</a:t>
            </a:r>
            <a:r>
              <a:rPr dirty="0"/>
              <a:t> </a:t>
            </a:r>
            <a:r>
              <a:rPr dirty="0" err="1"/>
              <a:t>모압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돌아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모압</a:t>
            </a:r>
            <a:r>
              <a:rPr dirty="0"/>
              <a:t> 땅 </a:t>
            </a:r>
            <a:r>
              <a:rPr dirty="0" err="1"/>
              <a:t>동쪽으로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아르논</a:t>
            </a:r>
            <a:r>
              <a:rPr dirty="0"/>
              <a:t> 강 </a:t>
            </a:r>
            <a:r>
              <a:rPr dirty="0" err="1"/>
              <a:t>저쪽에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쳤소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아르논</a:t>
            </a:r>
            <a:r>
              <a:rPr dirty="0"/>
              <a:t> </a:t>
            </a:r>
            <a:r>
              <a:rPr dirty="0" err="1"/>
              <a:t>강은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모압의</a:t>
            </a:r>
            <a:r>
              <a:rPr dirty="0"/>
              <a:t> </a:t>
            </a:r>
            <a:r>
              <a:rPr dirty="0" err="1"/>
              <a:t>경계였기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모압</a:t>
            </a:r>
            <a:r>
              <a:rPr dirty="0"/>
              <a:t> </a:t>
            </a:r>
            <a:r>
              <a:rPr dirty="0" err="1"/>
              <a:t>땅에는</a:t>
            </a:r>
            <a:r>
              <a:rPr dirty="0"/>
              <a:t> </a:t>
            </a:r>
            <a:r>
              <a:rPr dirty="0" err="1"/>
              <a:t>들어가지</a:t>
            </a:r>
            <a:r>
              <a:rPr dirty="0"/>
              <a:t> </a:t>
            </a:r>
            <a:r>
              <a:rPr dirty="0" err="1"/>
              <a:t>않았소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141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"Next they traveled through the desert, skirted the lands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Edom and Moab, passed along the eastern side of the country of Moab,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camped on the other side of the </a:t>
            </a:r>
            <a:r>
              <a:rPr dirty="0" err="1"/>
              <a:t>Arnon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did not enter the territory of Moab, for the </a:t>
            </a:r>
            <a:r>
              <a:rPr dirty="0" err="1"/>
              <a:t>Arnon</a:t>
            </a:r>
            <a:r>
              <a:rPr dirty="0"/>
              <a:t> was its border.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9047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그 후 </a:t>
            </a:r>
            <a:r>
              <a:rPr dirty="0" err="1"/>
              <a:t>이스라엘은</a:t>
            </a:r>
            <a:r>
              <a:rPr dirty="0"/>
              <a:t> </a:t>
            </a:r>
            <a:r>
              <a:rPr dirty="0" err="1"/>
              <a:t>헤스본</a:t>
            </a:r>
            <a:r>
              <a:rPr dirty="0"/>
              <a:t> 왕, 곧 </a:t>
            </a:r>
            <a:r>
              <a:rPr dirty="0" err="1"/>
              <a:t>아모리</a:t>
            </a:r>
            <a:r>
              <a:rPr dirty="0"/>
              <a:t> </a:t>
            </a:r>
            <a:r>
              <a:rPr dirty="0" err="1"/>
              <a:t>족속의</a:t>
            </a:r>
            <a:r>
              <a:rPr dirty="0"/>
              <a:t> 왕 </a:t>
            </a:r>
            <a:r>
              <a:rPr dirty="0" err="1"/>
              <a:t>시혼에게</a:t>
            </a:r>
            <a:r>
              <a:rPr dirty="0"/>
              <a:t> </a:t>
            </a:r>
            <a:r>
              <a:rPr dirty="0" err="1"/>
              <a:t>신하를</a:t>
            </a:r>
            <a:r>
              <a:rPr dirty="0"/>
              <a:t> </a:t>
            </a:r>
            <a:r>
              <a:rPr dirty="0" err="1"/>
              <a:t>보냈소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이스라엘이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말했소</a:t>
            </a:r>
            <a:r>
              <a:rPr dirty="0"/>
              <a:t>. ‘</a:t>
            </a:r>
            <a:r>
              <a:rPr dirty="0" err="1"/>
              <a:t>부탁입니다</a:t>
            </a:r>
            <a:r>
              <a:rPr dirty="0"/>
              <a:t>.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목적지로</a:t>
            </a:r>
            <a:r>
              <a:rPr dirty="0"/>
              <a:t> </a:t>
            </a:r>
            <a:r>
              <a:rPr dirty="0" err="1"/>
              <a:t>가기</a:t>
            </a:r>
            <a:r>
              <a:rPr dirty="0"/>
              <a:t> </a:t>
            </a:r>
            <a:r>
              <a:rPr dirty="0" err="1"/>
              <a:t>위해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지나가게</a:t>
            </a:r>
            <a:r>
              <a:rPr dirty="0"/>
              <a:t> 해 </a:t>
            </a:r>
            <a:r>
              <a:rPr dirty="0" err="1"/>
              <a:t>주십시오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398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"Then Israel sent messengers to </a:t>
            </a:r>
            <a:r>
              <a:rPr dirty="0" err="1"/>
              <a:t>Sihon</a:t>
            </a:r>
            <a:r>
              <a:rPr dirty="0"/>
              <a:t> king of the Amorites,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ruled in </a:t>
            </a:r>
            <a:r>
              <a:rPr dirty="0" err="1"/>
              <a:t>Heshbon</a:t>
            </a:r>
            <a:r>
              <a:rPr dirty="0"/>
              <a:t>, and said to him, `Let us pass through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country to our own place.'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371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길르앗의</a:t>
            </a:r>
            <a:r>
              <a:rPr dirty="0"/>
              <a:t> </a:t>
            </a:r>
            <a:r>
              <a:rPr dirty="0" err="1"/>
              <a:t>아내도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아들들을</a:t>
            </a:r>
            <a:r>
              <a:rPr dirty="0"/>
              <a:t> </a:t>
            </a:r>
            <a:r>
              <a:rPr dirty="0" err="1"/>
              <a:t>낳아</a:t>
            </a:r>
            <a:r>
              <a:rPr dirty="0"/>
              <a:t> </a:t>
            </a:r>
            <a:r>
              <a:rPr dirty="0" err="1"/>
              <a:t>주었는데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어른이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난 후 </a:t>
            </a:r>
            <a:r>
              <a:rPr dirty="0" err="1"/>
              <a:t>입다를</a:t>
            </a:r>
            <a:r>
              <a:rPr dirty="0"/>
              <a:t> </a:t>
            </a:r>
            <a:r>
              <a:rPr dirty="0" err="1"/>
              <a:t>쫓아내며</a:t>
            </a:r>
            <a:r>
              <a:rPr dirty="0"/>
              <a:t> </a:t>
            </a:r>
            <a:r>
              <a:rPr dirty="0" err="1"/>
              <a:t>말했습니다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“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여자의</a:t>
            </a:r>
            <a:r>
              <a:rPr dirty="0"/>
              <a:t> </a:t>
            </a:r>
            <a:r>
              <a:rPr dirty="0" err="1"/>
              <a:t>아들이기에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유산을</a:t>
            </a:r>
            <a:r>
              <a:rPr dirty="0"/>
              <a:t> </a:t>
            </a:r>
            <a:r>
              <a:rPr dirty="0" err="1"/>
              <a:t>물려받을</a:t>
            </a:r>
            <a:r>
              <a:rPr dirty="0"/>
              <a:t> 수 </a:t>
            </a:r>
            <a:r>
              <a:rPr dirty="0" err="1"/>
              <a:t>없다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467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Gilead's wife also bore him sons, and when they were grown up,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drove Jephthah away. "You are not going to get any inheritance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our family," they said, "because you are the son of another woman."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04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시혼은</a:t>
            </a:r>
            <a:r>
              <a:rPr dirty="0"/>
              <a:t> </a:t>
            </a:r>
            <a:r>
              <a:rPr dirty="0" err="1"/>
              <a:t>이스라엘이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지나가겠다는</a:t>
            </a:r>
            <a:r>
              <a:rPr dirty="0"/>
              <a:t> </a:t>
            </a:r>
            <a:r>
              <a:rPr dirty="0" err="1"/>
              <a:t>것을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믿지</a:t>
            </a:r>
            <a:r>
              <a:rPr dirty="0"/>
              <a:t> </a:t>
            </a:r>
            <a:r>
              <a:rPr dirty="0" err="1"/>
              <a:t>않았소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시혼은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모아서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야하스에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치고는</a:t>
            </a:r>
            <a:r>
              <a:rPr dirty="0"/>
              <a:t> </a:t>
            </a:r>
            <a:r>
              <a:rPr dirty="0" err="1"/>
              <a:t>이스라엘과</a:t>
            </a:r>
            <a:r>
              <a:rPr dirty="0"/>
              <a:t> </a:t>
            </a:r>
            <a:r>
              <a:rPr dirty="0" err="1"/>
              <a:t>싸웠소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953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Sihon</a:t>
            </a:r>
            <a:r>
              <a:rPr dirty="0"/>
              <a:t>, however, did not trust Israel to pass through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territory. He mustered all his men and encamped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</a:t>
            </a:r>
            <a:r>
              <a:rPr dirty="0" err="1"/>
              <a:t>Jahaz</a:t>
            </a:r>
            <a:r>
              <a:rPr dirty="0"/>
              <a:t> and fought with Israel.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8119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시혼과</a:t>
            </a:r>
            <a:r>
              <a:rPr lang="en-US"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백성들을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넘겨주셔서</a:t>
            </a:r>
            <a:r>
              <a:rPr dirty="0"/>
              <a:t> </a:t>
            </a:r>
            <a:r>
              <a:rPr dirty="0" err="1"/>
              <a:t>이스라엘이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무너뜨렸소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이스라엘이</a:t>
            </a:r>
            <a:r>
              <a:rPr dirty="0"/>
              <a:t> 그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살던</a:t>
            </a:r>
            <a:r>
              <a:rPr dirty="0"/>
              <a:t> </a:t>
            </a:r>
            <a:r>
              <a:rPr dirty="0" err="1"/>
              <a:t>아모리</a:t>
            </a:r>
            <a:r>
              <a:rPr dirty="0"/>
              <a:t> </a:t>
            </a:r>
            <a:r>
              <a:rPr dirty="0" err="1"/>
              <a:t>사람들의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땅 </a:t>
            </a:r>
            <a:r>
              <a:rPr dirty="0" err="1"/>
              <a:t>모두를</a:t>
            </a:r>
            <a:r>
              <a:rPr dirty="0"/>
              <a:t> </a:t>
            </a:r>
            <a:r>
              <a:rPr dirty="0" err="1"/>
              <a:t>차지하게</a:t>
            </a:r>
            <a:r>
              <a:rPr dirty="0"/>
              <a:t> 된 </a:t>
            </a:r>
            <a:r>
              <a:rPr dirty="0" err="1"/>
              <a:t>것이오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319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"Then the LORD, the God of Israel, gave </a:t>
            </a:r>
            <a:r>
              <a:rPr dirty="0" err="1"/>
              <a:t>Sihon</a:t>
            </a:r>
            <a:r>
              <a:rPr dirty="0"/>
              <a:t> and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his men into Israel's hands, and they defeated them.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Israel took over all the land of the Amorites who lived in that country,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이스라엘은</a:t>
            </a:r>
            <a:r>
              <a:rPr dirty="0"/>
              <a:t> </a:t>
            </a:r>
            <a:r>
              <a:rPr dirty="0" err="1"/>
              <a:t>아르논</a:t>
            </a:r>
            <a:r>
              <a:rPr dirty="0"/>
              <a:t> </a:t>
            </a:r>
            <a:r>
              <a:rPr dirty="0" err="1"/>
              <a:t>강에서</a:t>
            </a:r>
            <a:r>
              <a:rPr dirty="0"/>
              <a:t> </a:t>
            </a:r>
            <a:r>
              <a:rPr dirty="0" err="1"/>
              <a:t>얍복</a:t>
            </a:r>
            <a:r>
              <a:rPr dirty="0"/>
              <a:t> </a:t>
            </a:r>
            <a:r>
              <a:rPr dirty="0" err="1"/>
              <a:t>강에</a:t>
            </a:r>
            <a:r>
              <a:rPr dirty="0"/>
              <a:t> </a:t>
            </a:r>
            <a:r>
              <a:rPr dirty="0" err="1"/>
              <a:t>이르기까지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광야에서</a:t>
            </a:r>
            <a:r>
              <a:rPr dirty="0"/>
              <a:t> </a:t>
            </a:r>
            <a:r>
              <a:rPr dirty="0" err="1"/>
              <a:t>요단</a:t>
            </a:r>
            <a:r>
              <a:rPr dirty="0"/>
              <a:t> </a:t>
            </a:r>
            <a:r>
              <a:rPr dirty="0" err="1"/>
              <a:t>강에</a:t>
            </a:r>
            <a:r>
              <a:rPr dirty="0"/>
              <a:t> </a:t>
            </a:r>
            <a:r>
              <a:rPr dirty="0" err="1"/>
              <a:t>이르기까지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아모리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차지하게</a:t>
            </a:r>
            <a:r>
              <a:rPr dirty="0"/>
              <a:t> 된 </a:t>
            </a:r>
            <a:r>
              <a:rPr dirty="0" err="1"/>
              <a:t>것이오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632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capturing all of it from the </a:t>
            </a:r>
            <a:r>
              <a:rPr dirty="0" err="1"/>
              <a:t>Arnon</a:t>
            </a:r>
            <a:r>
              <a:rPr dirty="0"/>
              <a:t> to the Jabbok and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desert to the Jordan.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811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백성인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앞에서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아모리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내쫓으셨는데</a:t>
            </a:r>
            <a:r>
              <a:rPr dirty="0"/>
              <a:t> </a:t>
            </a:r>
            <a:r>
              <a:rPr dirty="0" err="1"/>
              <a:t>당신이</a:t>
            </a:r>
            <a:r>
              <a:rPr dirty="0"/>
              <a:t> 그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가지려는</a:t>
            </a:r>
            <a:r>
              <a:rPr dirty="0"/>
              <a:t> </a:t>
            </a:r>
            <a:r>
              <a:rPr dirty="0" err="1"/>
              <a:t>것이오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013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"Now since the LORD, the God of Israel, has driven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Amorites out before his people Israel,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right have you to take it over?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2263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당신은</a:t>
            </a:r>
            <a:r>
              <a:rPr dirty="0"/>
              <a:t> </a:t>
            </a:r>
            <a:r>
              <a:rPr dirty="0" err="1"/>
              <a:t>당신의</a:t>
            </a:r>
            <a:r>
              <a:rPr dirty="0"/>
              <a:t> 신 </a:t>
            </a:r>
            <a:r>
              <a:rPr dirty="0" err="1"/>
              <a:t>그모스가</a:t>
            </a:r>
            <a:r>
              <a:rPr dirty="0"/>
              <a:t> </a:t>
            </a:r>
            <a:r>
              <a:rPr dirty="0" err="1"/>
              <a:t>당신에게</a:t>
            </a:r>
            <a:r>
              <a:rPr dirty="0"/>
              <a:t> 준 </a:t>
            </a:r>
            <a:r>
              <a:rPr dirty="0" err="1"/>
              <a:t>것을</a:t>
            </a:r>
            <a:r>
              <a:rPr lang="en-US" dirty="0"/>
              <a:t> </a:t>
            </a:r>
            <a:r>
              <a:rPr dirty="0" err="1"/>
              <a:t>갖지</a:t>
            </a:r>
            <a:r>
              <a:rPr dirty="0"/>
              <a:t> </a:t>
            </a:r>
            <a:r>
              <a:rPr dirty="0" err="1"/>
              <a:t>않는다는</a:t>
            </a:r>
            <a:r>
              <a:rPr dirty="0"/>
              <a:t> </a:t>
            </a:r>
            <a:r>
              <a:rPr dirty="0" err="1"/>
              <a:t>말이오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가지라고</a:t>
            </a:r>
            <a:r>
              <a:rPr dirty="0"/>
              <a:t> 한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가질</a:t>
            </a:r>
            <a:r>
              <a:rPr dirty="0"/>
              <a:t> </a:t>
            </a:r>
            <a:r>
              <a:rPr dirty="0" err="1"/>
              <a:t>것이오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540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you not take what your god </a:t>
            </a:r>
            <a:r>
              <a:rPr dirty="0" err="1"/>
              <a:t>Chemosh</a:t>
            </a:r>
            <a:r>
              <a:rPr dirty="0"/>
              <a:t> gives you</a:t>
            </a:r>
            <a:r>
              <a:rPr lang="en-US" altLang="ko-KR" dirty="0"/>
              <a:t>?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Likewise, whatever the LORD our God has given us,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will possess.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838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모압</a:t>
            </a:r>
            <a:r>
              <a:rPr dirty="0"/>
              <a:t> 왕 </a:t>
            </a:r>
            <a:r>
              <a:rPr dirty="0" err="1"/>
              <a:t>십볼의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발락보다</a:t>
            </a:r>
            <a:r>
              <a:rPr dirty="0"/>
              <a:t> </a:t>
            </a:r>
            <a:r>
              <a:rPr dirty="0" err="1"/>
              <a:t>뛰어납니까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발락이</a:t>
            </a:r>
            <a:r>
              <a:rPr dirty="0"/>
              <a:t> 한 </a:t>
            </a:r>
            <a:r>
              <a:rPr dirty="0" err="1"/>
              <a:t>번이라도</a:t>
            </a:r>
            <a:r>
              <a:rPr dirty="0"/>
              <a:t> </a:t>
            </a:r>
            <a:r>
              <a:rPr dirty="0" err="1"/>
              <a:t>이스라엘에</a:t>
            </a:r>
            <a:r>
              <a:rPr dirty="0"/>
              <a:t> </a:t>
            </a:r>
            <a:r>
              <a:rPr dirty="0" err="1"/>
              <a:t>대항하거나</a:t>
            </a:r>
            <a:r>
              <a:rPr dirty="0"/>
              <a:t> </a:t>
            </a:r>
            <a:r>
              <a:rPr dirty="0" err="1"/>
              <a:t>싸운</a:t>
            </a:r>
            <a:r>
              <a:rPr dirty="0"/>
              <a:t>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있소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538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Are you better than </a:t>
            </a:r>
            <a:r>
              <a:rPr dirty="0" err="1"/>
              <a:t>Balak</a:t>
            </a:r>
            <a:r>
              <a:rPr dirty="0"/>
              <a:t> son of </a:t>
            </a:r>
            <a:r>
              <a:rPr dirty="0" err="1"/>
              <a:t>Zippor</a:t>
            </a:r>
            <a:r>
              <a:rPr dirty="0"/>
              <a:t>, king of Moab?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Did he ever quarrel with Israel or fight with them?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이스라엘이</a:t>
            </a:r>
            <a:r>
              <a:rPr dirty="0"/>
              <a:t> </a:t>
            </a:r>
            <a:r>
              <a:rPr dirty="0" err="1"/>
              <a:t>헤스본과</a:t>
            </a:r>
            <a:r>
              <a:rPr dirty="0"/>
              <a:t> 그 </a:t>
            </a:r>
            <a:r>
              <a:rPr dirty="0" err="1"/>
              <a:t>주변</a:t>
            </a:r>
            <a:r>
              <a:rPr dirty="0"/>
              <a:t> </a:t>
            </a:r>
            <a:r>
              <a:rPr dirty="0" err="1"/>
              <a:t>마을들과</a:t>
            </a:r>
            <a:r>
              <a:rPr dirty="0"/>
              <a:t> </a:t>
            </a:r>
            <a:r>
              <a:rPr dirty="0" err="1"/>
              <a:t>아로엘과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주변</a:t>
            </a:r>
            <a:r>
              <a:rPr dirty="0"/>
              <a:t> </a:t>
            </a:r>
            <a:r>
              <a:rPr dirty="0" err="1"/>
              <a:t>마을들과</a:t>
            </a:r>
            <a:r>
              <a:rPr dirty="0"/>
              <a:t> </a:t>
            </a:r>
            <a:r>
              <a:rPr dirty="0" err="1"/>
              <a:t>아르논</a:t>
            </a:r>
            <a:r>
              <a:rPr dirty="0"/>
              <a:t> </a:t>
            </a:r>
            <a:r>
              <a:rPr dirty="0" err="1"/>
              <a:t>강을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성읍들에서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300년 </a:t>
            </a:r>
            <a:r>
              <a:rPr dirty="0" err="1"/>
              <a:t>동안이나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있었는데</a:t>
            </a:r>
            <a:r>
              <a:rPr dirty="0"/>
              <a:t> 왜 그 </a:t>
            </a:r>
            <a:r>
              <a:rPr dirty="0" err="1"/>
              <a:t>동안에는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땅들을</a:t>
            </a:r>
            <a:r>
              <a:rPr dirty="0"/>
              <a:t> </a:t>
            </a:r>
            <a:r>
              <a:rPr dirty="0" err="1"/>
              <a:t>찾아가지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것이오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512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three hundred years Israel occupied </a:t>
            </a:r>
            <a:r>
              <a:rPr dirty="0" err="1"/>
              <a:t>Heshbon</a:t>
            </a:r>
            <a:r>
              <a:rPr dirty="0"/>
              <a:t>, </a:t>
            </a:r>
            <a:r>
              <a:rPr dirty="0" err="1"/>
              <a:t>Aroer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surrounding settlements and all the towns along the </a:t>
            </a:r>
            <a:r>
              <a:rPr dirty="0" err="1"/>
              <a:t>Arnon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didn't you retake them during that time?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당신에게</a:t>
            </a:r>
            <a:r>
              <a:rPr dirty="0"/>
              <a:t> </a:t>
            </a:r>
            <a:r>
              <a:rPr dirty="0" err="1"/>
              <a:t>잘못한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없는데</a:t>
            </a:r>
            <a:r>
              <a:rPr dirty="0"/>
              <a:t> </a:t>
            </a:r>
            <a:r>
              <a:rPr dirty="0" err="1"/>
              <a:t>당신은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전쟁을</a:t>
            </a:r>
            <a:r>
              <a:rPr dirty="0"/>
              <a:t> </a:t>
            </a:r>
            <a:r>
              <a:rPr dirty="0" err="1"/>
              <a:t>일으키며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해를</a:t>
            </a:r>
            <a:r>
              <a:rPr dirty="0"/>
              <a:t> </a:t>
            </a:r>
            <a:r>
              <a:rPr dirty="0" err="1"/>
              <a:t>주고</a:t>
            </a:r>
            <a:r>
              <a:rPr dirty="0"/>
              <a:t> </a:t>
            </a:r>
            <a:r>
              <a:rPr dirty="0" err="1"/>
              <a:t>있소</a:t>
            </a:r>
            <a:r>
              <a:rPr dirty="0"/>
              <a:t>. </a:t>
            </a:r>
            <a:r>
              <a:rPr dirty="0" err="1"/>
              <a:t>심판자인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오늘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족속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누구를</a:t>
            </a:r>
            <a:r>
              <a:rPr dirty="0"/>
              <a:t> </a:t>
            </a:r>
            <a:r>
              <a:rPr dirty="0" err="1"/>
              <a:t>심판하시는지</a:t>
            </a:r>
            <a:r>
              <a:rPr dirty="0"/>
              <a:t> </a:t>
            </a:r>
            <a:r>
              <a:rPr dirty="0" err="1"/>
              <a:t>지켜봅시다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867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not wronged you, but you are doing me wrong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waging war against me. Let the LORD, the Judge,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decide the dispute this day between the Israelites and the Ammonites."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그러나 암몬 족속의 왕은 입다가 보낸 말을 무시했습니다.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791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 of Ammon, however, paid no attention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message Jephthah sent him.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290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영이</a:t>
            </a:r>
            <a:r>
              <a:rPr dirty="0"/>
              <a:t> </a:t>
            </a:r>
            <a:r>
              <a:rPr dirty="0" err="1"/>
              <a:t>입다에게</a:t>
            </a:r>
            <a:r>
              <a:rPr dirty="0"/>
              <a:t> </a:t>
            </a:r>
            <a:r>
              <a:rPr dirty="0" err="1"/>
              <a:t>임했습니다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길르앗과</a:t>
            </a:r>
            <a:r>
              <a:rPr dirty="0"/>
              <a:t> </a:t>
            </a:r>
            <a:r>
              <a:rPr dirty="0" err="1"/>
              <a:t>므낫세를</a:t>
            </a:r>
            <a:r>
              <a:rPr dirty="0"/>
              <a:t> </a:t>
            </a:r>
            <a:r>
              <a:rPr dirty="0" err="1"/>
              <a:t>지나</a:t>
            </a:r>
            <a:r>
              <a:rPr dirty="0"/>
              <a:t> </a:t>
            </a:r>
            <a:r>
              <a:rPr dirty="0" err="1"/>
              <a:t>길르앗의</a:t>
            </a:r>
            <a:r>
              <a:rPr dirty="0"/>
              <a:t> </a:t>
            </a:r>
            <a:r>
              <a:rPr dirty="0" err="1"/>
              <a:t>미스베에</a:t>
            </a:r>
            <a:r>
              <a:rPr dirty="0"/>
              <a:t> </a:t>
            </a:r>
            <a:r>
              <a:rPr dirty="0" err="1"/>
              <a:t>도달했고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길르앗의</a:t>
            </a:r>
            <a:r>
              <a:rPr dirty="0"/>
              <a:t> </a:t>
            </a:r>
            <a:r>
              <a:rPr dirty="0" err="1"/>
              <a:t>미스베에서</a:t>
            </a:r>
            <a:r>
              <a:rPr dirty="0"/>
              <a:t> </a:t>
            </a: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족속을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나아갔습니다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839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Spirit of the LORD came upon Jephthah.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crossed Gilead and Manasseh, passed through Mizpah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Gilead, and from there he advanced against the Ammonites.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입다는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형제들에게서</a:t>
            </a:r>
            <a:r>
              <a:rPr dirty="0"/>
              <a:t> </a:t>
            </a:r>
            <a:r>
              <a:rPr dirty="0" err="1"/>
              <a:t>도망쳐서</a:t>
            </a:r>
            <a:r>
              <a:rPr dirty="0"/>
              <a:t> 돕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살게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lang="en-US" altLang="ko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입다는</a:t>
            </a:r>
            <a:r>
              <a:rPr dirty="0"/>
              <a:t> </a:t>
            </a: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건달들과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어울려</a:t>
            </a:r>
            <a:r>
              <a:rPr dirty="0"/>
              <a:t> </a:t>
            </a:r>
            <a:r>
              <a:rPr dirty="0" err="1"/>
              <a:t>다녔습니다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62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Jephthah fled from his brothers and settled in the land of Tob,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a group of adventurers gathered around him and followed him.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688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입다는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서원하며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확실히</a:t>
            </a:r>
            <a:r>
              <a:rPr dirty="0"/>
              <a:t> </a:t>
            </a: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족속을</a:t>
            </a:r>
            <a:r>
              <a:rPr dirty="0"/>
              <a:t> 내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주신다면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343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Jephthah made a vow to the LORD: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you give the Ammonites into my hands,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7720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족속으로부터</a:t>
            </a:r>
            <a:r>
              <a:rPr dirty="0"/>
              <a:t> </a:t>
            </a:r>
            <a:r>
              <a:rPr dirty="0" err="1"/>
              <a:t>안전하게</a:t>
            </a:r>
            <a:r>
              <a:rPr dirty="0"/>
              <a:t> </a:t>
            </a:r>
            <a:r>
              <a:rPr dirty="0" err="1"/>
              <a:t>돌아올</a:t>
            </a:r>
            <a:r>
              <a:rPr dirty="0"/>
              <a:t> 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반기러</a:t>
            </a:r>
            <a:r>
              <a:rPr dirty="0"/>
              <a:t> 내 집 </a:t>
            </a:r>
            <a:r>
              <a:rPr dirty="0" err="1"/>
              <a:t>문에서</a:t>
            </a:r>
            <a:r>
              <a:rPr dirty="0"/>
              <a:t> </a:t>
            </a:r>
            <a:r>
              <a:rPr dirty="0" err="1"/>
              <a:t>나오는</a:t>
            </a:r>
            <a:r>
              <a:rPr dirty="0"/>
              <a:t> </a:t>
            </a:r>
            <a:r>
              <a:rPr dirty="0" err="1"/>
              <a:t>자는</a:t>
            </a:r>
            <a:r>
              <a:rPr dirty="0"/>
              <a:t> </a:t>
            </a:r>
            <a:r>
              <a:rPr dirty="0" err="1"/>
              <a:t>누구든지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번제물로</a:t>
            </a:r>
            <a:r>
              <a:rPr dirty="0"/>
              <a:t> </a:t>
            </a:r>
            <a:r>
              <a:rPr dirty="0" err="1"/>
              <a:t>바치겠습니다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029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whatever comes out of the door of my house</a:t>
            </a:r>
            <a:r>
              <a:rPr lang="en-US" dirty="0"/>
              <a:t> </a:t>
            </a:r>
            <a:r>
              <a:rPr dirty="0"/>
              <a:t>to meet me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 return in triumph from the Ammonites will be the LORD's,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sacrifice it as a burnt offering."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입다는</a:t>
            </a:r>
            <a:r>
              <a:rPr dirty="0"/>
              <a:t> </a:t>
            </a: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족속에게로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싸웠고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132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Jephthah went over to fight the Ammonites,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LORD gave them into his hands.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아로엘에서</a:t>
            </a:r>
            <a:r>
              <a:rPr dirty="0"/>
              <a:t> </a:t>
            </a:r>
            <a:r>
              <a:rPr dirty="0" err="1"/>
              <a:t>민닛</a:t>
            </a:r>
            <a:r>
              <a:rPr dirty="0"/>
              <a:t> </a:t>
            </a:r>
            <a:r>
              <a:rPr dirty="0" err="1"/>
              <a:t>부근에</a:t>
            </a:r>
            <a:r>
              <a:rPr dirty="0"/>
              <a:t> </a:t>
            </a:r>
            <a:r>
              <a:rPr dirty="0" err="1"/>
              <a:t>이르기까지</a:t>
            </a:r>
            <a:r>
              <a:rPr dirty="0"/>
              <a:t> 20개의 </a:t>
            </a:r>
            <a:r>
              <a:rPr dirty="0" err="1"/>
              <a:t>성읍을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아벨</a:t>
            </a:r>
            <a:r>
              <a:rPr dirty="0"/>
              <a:t> </a:t>
            </a:r>
            <a:r>
              <a:rPr dirty="0" err="1"/>
              <a:t>그라밈에</a:t>
            </a:r>
            <a:r>
              <a:rPr dirty="0"/>
              <a:t> </a:t>
            </a:r>
            <a:r>
              <a:rPr dirty="0" err="1"/>
              <a:t>이르기까지</a:t>
            </a:r>
            <a:r>
              <a:rPr dirty="0"/>
              <a:t> </a:t>
            </a:r>
            <a:r>
              <a:rPr dirty="0" err="1"/>
              <a:t>아주</a:t>
            </a:r>
            <a:r>
              <a:rPr dirty="0"/>
              <a:t> </a:t>
            </a:r>
            <a:r>
              <a:rPr dirty="0" err="1"/>
              <a:t>크게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무찔렀습니다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해서</a:t>
            </a:r>
            <a:r>
              <a:rPr dirty="0"/>
              <a:t> </a:t>
            </a: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족속은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굴복하게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734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devastated twenty towns from </a:t>
            </a:r>
            <a:r>
              <a:rPr dirty="0" err="1"/>
              <a:t>Aroer</a:t>
            </a:r>
            <a:r>
              <a:rPr dirty="0"/>
              <a:t> to the vicinity of </a:t>
            </a:r>
            <a:r>
              <a:rPr dirty="0" err="1"/>
              <a:t>Minnith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far as Abel </a:t>
            </a:r>
            <a:r>
              <a:rPr dirty="0" err="1"/>
              <a:t>Keramim</a:t>
            </a:r>
            <a:r>
              <a:rPr dirty="0"/>
              <a:t>. Thus Israel subdued Ammon.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3276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입다가</a:t>
            </a:r>
            <a:r>
              <a:rPr dirty="0"/>
              <a:t> </a:t>
            </a:r>
            <a:r>
              <a:rPr dirty="0" err="1"/>
              <a:t>미스바에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돌아왔습니다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탬버린</a:t>
            </a:r>
            <a:r>
              <a:rPr dirty="0"/>
              <a:t> </a:t>
            </a:r>
            <a:r>
              <a:rPr dirty="0" err="1"/>
              <a:t>소리에</a:t>
            </a:r>
            <a:r>
              <a:rPr dirty="0"/>
              <a:t> </a:t>
            </a:r>
            <a:r>
              <a:rPr dirty="0" err="1"/>
              <a:t>춤을</a:t>
            </a:r>
            <a:r>
              <a:rPr dirty="0"/>
              <a:t> </a:t>
            </a:r>
            <a:r>
              <a:rPr dirty="0" err="1"/>
              <a:t>추며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딸이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맞으러</a:t>
            </a:r>
            <a:r>
              <a:rPr dirty="0"/>
              <a:t> </a:t>
            </a:r>
            <a:r>
              <a:rPr dirty="0" err="1"/>
              <a:t>나왔습니다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그녀는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외동딸이었습니다</a:t>
            </a:r>
            <a:r>
              <a:rPr dirty="0"/>
              <a:t>. </a:t>
            </a:r>
            <a:r>
              <a:rPr dirty="0" err="1"/>
              <a:t>그에게는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아들이나</a:t>
            </a:r>
            <a:r>
              <a:rPr dirty="0"/>
              <a:t> </a:t>
            </a:r>
            <a:r>
              <a:rPr dirty="0" err="1"/>
              <a:t>딸이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248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Jephthah returned to his home in Mizpah,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should come out to meet him but his daughter,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dancing to the sound of tambourines! She was an only child.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Except for her he had neither son nor daughter.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251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입다가</a:t>
            </a:r>
            <a:r>
              <a:rPr dirty="0"/>
              <a:t> </a:t>
            </a:r>
            <a:r>
              <a:rPr dirty="0" err="1"/>
              <a:t>그녀를</a:t>
            </a:r>
            <a:r>
              <a:rPr dirty="0"/>
              <a:t> </a:t>
            </a:r>
            <a:r>
              <a:rPr dirty="0" err="1"/>
              <a:t>보고는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찢으며</a:t>
            </a:r>
            <a:r>
              <a:rPr dirty="0"/>
              <a:t> </a:t>
            </a:r>
            <a:r>
              <a:rPr dirty="0" err="1"/>
              <a:t>울부짖었습니다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“오 내 </a:t>
            </a:r>
            <a:r>
              <a:rPr dirty="0" err="1"/>
              <a:t>딸아</a:t>
            </a:r>
            <a:r>
              <a:rPr dirty="0"/>
              <a:t>!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비참하게</a:t>
            </a:r>
            <a:r>
              <a:rPr dirty="0"/>
              <a:t> </a:t>
            </a:r>
            <a:r>
              <a:rPr dirty="0" err="1"/>
              <a:t>하다니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곤경에</a:t>
            </a:r>
            <a:r>
              <a:rPr dirty="0"/>
              <a:t> </a:t>
            </a:r>
            <a:r>
              <a:rPr dirty="0" err="1"/>
              <a:t>빠뜨리는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하나로구나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열어</a:t>
            </a:r>
            <a:r>
              <a:rPr dirty="0"/>
              <a:t> </a:t>
            </a:r>
            <a:r>
              <a:rPr dirty="0" err="1"/>
              <a:t>말했으니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되돌릴</a:t>
            </a:r>
            <a:r>
              <a:rPr dirty="0"/>
              <a:t> </a:t>
            </a:r>
            <a:r>
              <a:rPr dirty="0" err="1"/>
              <a:t>수는</a:t>
            </a:r>
            <a:r>
              <a:rPr dirty="0"/>
              <a:t> </a:t>
            </a:r>
            <a:r>
              <a:rPr dirty="0" err="1"/>
              <a:t>없단다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706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saw her, he tore his clothes and cried, "Oh! My daughter!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made me miserable and wretched,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I have made a vow to the LORD that I cannot break."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471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그녀가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“내 </a:t>
            </a:r>
            <a:r>
              <a:rPr dirty="0" err="1"/>
              <a:t>아버지여</a:t>
            </a:r>
            <a:r>
              <a:rPr dirty="0"/>
              <a:t>, </a:t>
            </a:r>
            <a:r>
              <a:rPr dirty="0" err="1"/>
              <a:t>아버지가</a:t>
            </a:r>
            <a:r>
              <a:rPr dirty="0"/>
              <a:t> </a:t>
            </a:r>
            <a:r>
              <a:rPr dirty="0" err="1"/>
              <a:t>여호와께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열어</a:t>
            </a:r>
            <a:r>
              <a:rPr dirty="0"/>
              <a:t> </a:t>
            </a:r>
            <a:r>
              <a:rPr dirty="0" err="1"/>
              <a:t>말하셨다면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입에서</a:t>
            </a:r>
            <a:r>
              <a:rPr dirty="0"/>
              <a:t> </a:t>
            </a:r>
            <a:r>
              <a:rPr dirty="0" err="1"/>
              <a:t>나온</a:t>
            </a:r>
            <a:r>
              <a:rPr dirty="0"/>
              <a:t> 말 </a:t>
            </a: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하십시오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원수인</a:t>
            </a:r>
            <a:r>
              <a:rPr dirty="0"/>
              <a:t> </a:t>
            </a: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족속에게</a:t>
            </a:r>
            <a:r>
              <a:rPr dirty="0"/>
              <a:t> </a:t>
            </a:r>
            <a:r>
              <a:rPr dirty="0" err="1"/>
              <a:t>원수를</a:t>
            </a:r>
            <a:r>
              <a:rPr dirty="0"/>
              <a:t> </a:t>
            </a:r>
            <a:r>
              <a:rPr dirty="0" err="1"/>
              <a:t>갚으셨으니</a:t>
            </a:r>
            <a:r>
              <a:rPr dirty="0"/>
              <a:t> </a:t>
            </a:r>
            <a:r>
              <a:rPr dirty="0" err="1"/>
              <a:t>말입니다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596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"My father," she replied, "you have given your word to the LORD.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to me just as you promised, now that the LORD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has avenged you of your enemies, the Ammonites.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417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그녀가</a:t>
            </a:r>
            <a:r>
              <a:rPr dirty="0"/>
              <a:t> </a:t>
            </a:r>
            <a:r>
              <a:rPr dirty="0" err="1"/>
              <a:t>그녀의</a:t>
            </a:r>
            <a:r>
              <a:rPr dirty="0"/>
              <a:t> </a:t>
            </a:r>
            <a:r>
              <a:rPr dirty="0" err="1"/>
              <a:t>아버지에게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제가</a:t>
            </a:r>
            <a:r>
              <a:rPr dirty="0"/>
              <a:t> 이 한 </a:t>
            </a:r>
            <a:r>
              <a:rPr dirty="0" err="1"/>
              <a:t>가지만</a:t>
            </a:r>
            <a:r>
              <a:rPr dirty="0"/>
              <a:t> </a:t>
            </a:r>
            <a:r>
              <a:rPr dirty="0" err="1"/>
              <a:t>하도록</a:t>
            </a:r>
            <a:r>
              <a:rPr dirty="0"/>
              <a:t> 해 </a:t>
            </a:r>
            <a:r>
              <a:rPr dirty="0" err="1"/>
              <a:t>주십시오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제게</a:t>
            </a:r>
            <a:r>
              <a:rPr dirty="0"/>
              <a:t> 두 </a:t>
            </a:r>
            <a:r>
              <a:rPr dirty="0" err="1"/>
              <a:t>달만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홀로</a:t>
            </a:r>
            <a:r>
              <a:rPr dirty="0"/>
              <a:t> </a:t>
            </a:r>
            <a:r>
              <a:rPr dirty="0" err="1"/>
              <a:t>있게</a:t>
            </a:r>
            <a:r>
              <a:rPr dirty="0"/>
              <a:t> 해 </a:t>
            </a:r>
            <a:r>
              <a:rPr dirty="0" err="1"/>
              <a:t>주십시오</a:t>
            </a:r>
            <a:r>
              <a:rPr dirty="0"/>
              <a:t>.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산을</a:t>
            </a:r>
            <a:r>
              <a:rPr dirty="0"/>
              <a:t> </a:t>
            </a:r>
            <a:r>
              <a:rPr dirty="0" err="1"/>
              <a:t>오르내리면서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처녀로</a:t>
            </a:r>
            <a:r>
              <a:rPr dirty="0"/>
              <a:t> </a:t>
            </a:r>
            <a:r>
              <a:rPr dirty="0" err="1"/>
              <a:t>죽는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제 </a:t>
            </a:r>
            <a:r>
              <a:rPr dirty="0" err="1"/>
              <a:t>친구들과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슬피</a:t>
            </a:r>
            <a:r>
              <a:rPr dirty="0"/>
              <a:t> </a:t>
            </a:r>
            <a:r>
              <a:rPr dirty="0" err="1"/>
              <a:t>울게</a:t>
            </a:r>
            <a:r>
              <a:rPr dirty="0"/>
              <a:t> 해 </a:t>
            </a:r>
            <a:r>
              <a:rPr dirty="0" err="1"/>
              <a:t>주십시오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534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grant me this one request," she said. "Give me two months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roam the hills and weep with my friends,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I will never marry."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 err="1"/>
              <a:t>입다가</a:t>
            </a:r>
            <a:r>
              <a:rPr dirty="0"/>
              <a:t> “</a:t>
            </a:r>
            <a:r>
              <a:rPr dirty="0" err="1"/>
              <a:t>가도</a:t>
            </a:r>
            <a:r>
              <a:rPr dirty="0"/>
              <a:t> </a:t>
            </a:r>
            <a:r>
              <a:rPr dirty="0" err="1"/>
              <a:t>좋다”라고</a:t>
            </a:r>
            <a:r>
              <a:rPr dirty="0"/>
              <a:t> </a:t>
            </a:r>
            <a:r>
              <a:rPr dirty="0" err="1"/>
              <a:t>말하고는</a:t>
            </a:r>
            <a:r>
              <a:rPr dirty="0"/>
              <a:t> 두 달 </a:t>
            </a:r>
            <a:r>
              <a:rPr dirty="0" err="1"/>
              <a:t>동안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딸을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그녀는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친구들과</a:t>
            </a:r>
            <a:r>
              <a:rPr dirty="0"/>
              <a:t> </a:t>
            </a:r>
            <a:r>
              <a:rPr dirty="0" err="1"/>
              <a:t>함께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산 </a:t>
            </a:r>
            <a:r>
              <a:rPr dirty="0" err="1"/>
              <a:t>위에서</a:t>
            </a:r>
            <a:r>
              <a:rPr dirty="0"/>
              <a:t> </a:t>
            </a: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처녀로</a:t>
            </a:r>
            <a:r>
              <a:rPr dirty="0"/>
              <a:t> </a:t>
            </a:r>
            <a:r>
              <a:rPr dirty="0" err="1"/>
              <a:t>죽는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슬퍼했습니다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112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may go," he said. And he let her go for two months.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and the girls went into the hills and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wept because she would never marry.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/>
              <a:t>두 </a:t>
            </a:r>
            <a:r>
              <a:rPr dirty="0" err="1"/>
              <a:t>달이</a:t>
            </a:r>
            <a:r>
              <a:rPr dirty="0"/>
              <a:t> </a:t>
            </a:r>
            <a:r>
              <a:rPr dirty="0" err="1"/>
              <a:t>끝날</a:t>
            </a:r>
            <a:r>
              <a:rPr dirty="0"/>
              <a:t> 때 </a:t>
            </a:r>
            <a:r>
              <a:rPr dirty="0" err="1"/>
              <a:t>그녀는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아버지에게</a:t>
            </a:r>
            <a:r>
              <a:rPr dirty="0"/>
              <a:t> </a:t>
            </a:r>
            <a:r>
              <a:rPr dirty="0" err="1"/>
              <a:t>돌아왔습니다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입다는</a:t>
            </a:r>
            <a:r>
              <a:rPr dirty="0"/>
              <a:t> </a:t>
            </a: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맹세한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딸을</a:t>
            </a:r>
            <a:r>
              <a:rPr dirty="0"/>
              <a:t> </a:t>
            </a:r>
            <a:r>
              <a:rPr dirty="0" err="1"/>
              <a:t>번제물로</a:t>
            </a:r>
            <a:r>
              <a:rPr dirty="0"/>
              <a:t> </a:t>
            </a:r>
            <a:r>
              <a:rPr dirty="0" err="1"/>
              <a:t>바쳤습니다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그녀는</a:t>
            </a:r>
            <a:r>
              <a:rPr dirty="0"/>
              <a:t> </a:t>
            </a:r>
            <a:r>
              <a:rPr dirty="0" err="1"/>
              <a:t>남자를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못했습니다</a:t>
            </a:r>
            <a:r>
              <a:rPr dirty="0"/>
              <a:t>.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해서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이스라엘에</a:t>
            </a:r>
            <a:r>
              <a:rPr dirty="0"/>
              <a:t> 한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관습이</a:t>
            </a:r>
            <a:r>
              <a:rPr dirty="0"/>
              <a:t> </a:t>
            </a:r>
            <a:r>
              <a:rPr dirty="0" err="1"/>
              <a:t>생겼습니다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700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the two months, she returned to her father and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did to her as he had vowed. And she was a virgin.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this comes the Israelite custom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얼마 후 암몬 족속이 이스라엘과 전쟁을 일으켰습니다.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Some time later, when the Ammonites made war on Israel,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605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/>
              <a:t>곧 </a:t>
            </a:r>
            <a:r>
              <a:rPr dirty="0" err="1"/>
              <a:t>해마다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처녀들이</a:t>
            </a:r>
            <a:r>
              <a:rPr dirty="0"/>
              <a:t> 1년 </a:t>
            </a:r>
            <a:r>
              <a:rPr dirty="0" err="1"/>
              <a:t>가운데</a:t>
            </a:r>
            <a:r>
              <a:rPr dirty="0"/>
              <a:t> 4일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밖에</a:t>
            </a:r>
            <a:r>
              <a:rPr dirty="0"/>
              <a:t> </a:t>
            </a:r>
            <a:r>
              <a:rPr dirty="0" err="1"/>
              <a:t>나가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길르앗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입다의</a:t>
            </a:r>
            <a:r>
              <a:rPr dirty="0"/>
              <a:t> </a:t>
            </a:r>
            <a:r>
              <a:rPr dirty="0" err="1"/>
              <a:t>딸을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슬피</a:t>
            </a:r>
            <a:r>
              <a:rPr dirty="0"/>
              <a:t> </a:t>
            </a:r>
            <a:r>
              <a:rPr dirty="0" err="1"/>
              <a:t>우는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124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each year the young women of Israel go out for four days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commemorate the daughter of Jephthah the </a:t>
            </a:r>
            <a:r>
              <a:rPr dirty="0" err="1"/>
              <a:t>Gileadite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족속이</a:t>
            </a:r>
            <a:r>
              <a:rPr dirty="0"/>
              <a:t> </a:t>
            </a:r>
            <a:r>
              <a:rPr dirty="0" err="1"/>
              <a:t>이스라엘과</a:t>
            </a:r>
            <a:r>
              <a:rPr dirty="0"/>
              <a:t> </a:t>
            </a:r>
            <a:r>
              <a:rPr dirty="0" err="1"/>
              <a:t>전쟁을</a:t>
            </a:r>
            <a:r>
              <a:rPr dirty="0"/>
              <a:t> </a:t>
            </a:r>
            <a:r>
              <a:rPr dirty="0" err="1"/>
              <a:t>일으키자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길르앗의</a:t>
            </a:r>
            <a:r>
              <a:rPr dirty="0"/>
              <a:t> </a:t>
            </a:r>
            <a:r>
              <a:rPr dirty="0" err="1"/>
              <a:t>장로들은</a:t>
            </a:r>
            <a:r>
              <a:rPr dirty="0"/>
              <a:t> 돕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입다를</a:t>
            </a:r>
            <a:r>
              <a:rPr dirty="0"/>
              <a:t> </a:t>
            </a:r>
            <a:r>
              <a:rPr dirty="0" err="1"/>
              <a:t>데리러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elders of Gilead went to get Jephthah from the land of Tob.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249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입다에게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lang="en-US" dirty="0"/>
              <a:t> </a:t>
            </a:r>
            <a:r>
              <a:rPr dirty="0"/>
              <a:t>“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족속과</a:t>
            </a:r>
            <a:r>
              <a:rPr dirty="0"/>
              <a:t> </a:t>
            </a:r>
            <a:r>
              <a:rPr dirty="0" err="1"/>
              <a:t>싸우려는데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대장이</a:t>
            </a:r>
            <a:r>
              <a:rPr dirty="0"/>
              <a:t> 돼 </a:t>
            </a:r>
            <a:r>
              <a:rPr dirty="0" err="1"/>
              <a:t>주십시오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544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"Come," they said, "be our commander,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we can fight the Ammonites."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569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입다가</a:t>
            </a:r>
            <a:r>
              <a:rPr dirty="0"/>
              <a:t> </a:t>
            </a:r>
            <a:r>
              <a:rPr dirty="0" err="1"/>
              <a:t>길르앗의</a:t>
            </a:r>
            <a:r>
              <a:rPr dirty="0"/>
              <a:t> </a:t>
            </a:r>
            <a:r>
              <a:rPr dirty="0" err="1"/>
              <a:t>장로들에게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당신들이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미워해서</a:t>
            </a:r>
            <a:r>
              <a:rPr dirty="0"/>
              <a:t> 내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집에서</a:t>
            </a:r>
            <a:r>
              <a:rPr dirty="0"/>
              <a:t> </a:t>
            </a:r>
            <a:r>
              <a:rPr dirty="0" err="1"/>
              <a:t>쫓아내지</a:t>
            </a:r>
            <a:r>
              <a:rPr dirty="0"/>
              <a:t> </a:t>
            </a:r>
            <a:r>
              <a:rPr dirty="0" err="1"/>
              <a:t>않았습니까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당신들이</a:t>
            </a:r>
            <a:r>
              <a:rPr dirty="0"/>
              <a:t> </a:t>
            </a:r>
            <a:r>
              <a:rPr dirty="0" err="1"/>
              <a:t>어렵게</a:t>
            </a:r>
            <a:r>
              <a:rPr dirty="0"/>
              <a:t> </a:t>
            </a:r>
            <a:r>
              <a:rPr dirty="0" err="1"/>
              <a:t>됐다고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찾아오는</a:t>
            </a:r>
            <a:r>
              <a:rPr dirty="0"/>
              <a:t> </a:t>
            </a:r>
            <a:r>
              <a:rPr dirty="0" err="1"/>
              <a:t>겁니까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069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Jephthah said to them, "Didn't you hate me and</a:t>
            </a:r>
            <a:r>
              <a:rPr lang="en-US" dirty="0"/>
              <a:t> </a:t>
            </a:r>
            <a:r>
              <a:rPr dirty="0"/>
              <a:t>drive me from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father's house? Why do you come to me now,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you're in trouble?"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9303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길르앗의</a:t>
            </a:r>
            <a:r>
              <a:rPr dirty="0"/>
              <a:t> </a:t>
            </a:r>
            <a:r>
              <a:rPr dirty="0" err="1"/>
              <a:t>장로들이</a:t>
            </a:r>
            <a:r>
              <a:rPr dirty="0"/>
              <a:t> </a:t>
            </a:r>
            <a:r>
              <a:rPr dirty="0" err="1"/>
              <a:t>입다에게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당신에게로</a:t>
            </a:r>
            <a:r>
              <a:rPr dirty="0"/>
              <a:t> </a:t>
            </a:r>
            <a:r>
              <a:rPr dirty="0" err="1"/>
              <a:t>돌아왔습니다</a:t>
            </a:r>
            <a:r>
              <a:rPr dirty="0"/>
              <a:t>. </a:t>
            </a: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우리와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가서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족속과</a:t>
            </a:r>
            <a:r>
              <a:rPr dirty="0"/>
              <a:t> </a:t>
            </a:r>
            <a:r>
              <a:rPr dirty="0" err="1"/>
              <a:t>싸워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 </a:t>
            </a:r>
            <a:r>
              <a:rPr dirty="0" err="1"/>
              <a:t>그렇게</a:t>
            </a:r>
            <a:r>
              <a:rPr dirty="0"/>
              <a:t> 해 </a:t>
            </a:r>
            <a:r>
              <a:rPr dirty="0" err="1"/>
              <a:t>주신다면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길르앗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우두머리가</a:t>
            </a:r>
            <a:r>
              <a:rPr dirty="0"/>
              <a:t> 될 </a:t>
            </a:r>
            <a:r>
              <a:rPr dirty="0" err="1"/>
              <a:t>것입니다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elders of Gilead said to him, "Nevertheless, we are turning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you now; come with us to fight the Ammonites,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will be our head over all who live in Gilead."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454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입다가</a:t>
            </a:r>
            <a:r>
              <a:rPr dirty="0"/>
              <a:t> </a:t>
            </a:r>
            <a:r>
              <a:rPr dirty="0" err="1"/>
              <a:t>길르앗의</a:t>
            </a:r>
            <a:r>
              <a:rPr dirty="0"/>
              <a:t> </a:t>
            </a:r>
            <a:r>
              <a:rPr dirty="0" err="1"/>
              <a:t>장로들에게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정말로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돌아가</a:t>
            </a:r>
            <a:r>
              <a:rPr dirty="0"/>
              <a:t> </a:t>
            </a: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족속과</a:t>
            </a:r>
            <a:r>
              <a:rPr dirty="0"/>
              <a:t> </a:t>
            </a:r>
            <a:r>
              <a:rPr dirty="0" err="1"/>
              <a:t>싸우고</a:t>
            </a:r>
            <a:r>
              <a:rPr lang="en-US"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여호와께서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넘겨주신다면</a:t>
            </a:r>
            <a:r>
              <a:rPr lang="en-US"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당신들의</a:t>
            </a:r>
            <a:r>
              <a:rPr dirty="0"/>
              <a:t> </a:t>
            </a:r>
            <a:r>
              <a:rPr dirty="0" err="1"/>
              <a:t>우두머리가</a:t>
            </a:r>
            <a:r>
              <a:rPr dirty="0"/>
              <a:t> </a:t>
            </a:r>
            <a:r>
              <a:rPr dirty="0" err="1"/>
              <a:t>된다는</a:t>
            </a:r>
            <a:r>
              <a:rPr dirty="0"/>
              <a:t> </a:t>
            </a:r>
            <a:r>
              <a:rPr dirty="0" err="1"/>
              <a:t>겁니까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012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Jephthah answered, "Suppose you take me back</a:t>
            </a:r>
            <a:r>
              <a:rPr lang="en-US" dirty="0"/>
              <a:t> </a:t>
            </a:r>
            <a:r>
              <a:rPr dirty="0"/>
              <a:t>to fight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Ammonites and the LORD gives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them to me will</a:t>
            </a:r>
            <a:r>
              <a:rPr lang="en-US" dirty="0"/>
              <a:t> </a:t>
            </a:r>
            <a:r>
              <a:rPr dirty="0"/>
              <a:t>I really be your head?"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2357</Words>
  <Application>Microsoft Office PowerPoint</Application>
  <PresentationFormat>와이드스크린</PresentationFormat>
  <Paragraphs>255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송치연</cp:lastModifiedBy>
  <cp:revision>156</cp:revision>
  <dcterms:created xsi:type="dcterms:W3CDTF">2019-02-17T10:11:46Z</dcterms:created>
  <dcterms:modified xsi:type="dcterms:W3CDTF">2022-09-09T00:31:18Z</dcterms:modified>
</cp:coreProperties>
</file>