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79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소집돼</a:t>
            </a:r>
            <a:r>
              <a:rPr dirty="0"/>
              <a:t> </a:t>
            </a:r>
            <a:r>
              <a:rPr dirty="0" err="1"/>
              <a:t>사본으로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입다에게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가자고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88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Ephraim called out their forces, crossed 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Zaphon</a:t>
            </a:r>
            <a:r>
              <a:rPr dirty="0"/>
              <a:t> and said to Jephthah, "Why did you go to fight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without calling us to go with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We're going to burn down your house over your head."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입산이 죽어 베들레헴에 묻혔습니다.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Ibzan died, and was buried in Bethlehem.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9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엘론이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사사로서</a:t>
            </a:r>
            <a:r>
              <a:rPr lang="en-US" dirty="0"/>
              <a:t> </a:t>
            </a:r>
            <a:r>
              <a:rPr dirty="0" err="1"/>
              <a:t>이스라엘을</a:t>
            </a:r>
            <a:r>
              <a:rPr dirty="0"/>
              <a:t> 10년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him, Elon the Zebulunite led Israel ten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스불론 사람 엘론은 죽어서 스불론 땅 아얄론에 묻혔습니다.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6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Elon died, and was buried in </a:t>
            </a:r>
            <a:r>
              <a:rPr dirty="0" err="1"/>
              <a:t>Aijalon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Zebulun.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비라돈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힐렐의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압돈이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사사로서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him, Abdon son of Hillel, from Pirathon, led Israel.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그에게는</a:t>
            </a:r>
            <a:r>
              <a:rPr dirty="0"/>
              <a:t> 40명의 </a:t>
            </a:r>
            <a:r>
              <a:rPr dirty="0" err="1"/>
              <a:t>아들들과</a:t>
            </a:r>
            <a:r>
              <a:rPr dirty="0"/>
              <a:t> 30명의 </a:t>
            </a:r>
            <a:r>
              <a:rPr dirty="0" err="1"/>
              <a:t>손자들이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70마리의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사사로서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lang="en-US" dirty="0"/>
              <a:t> </a:t>
            </a:r>
            <a:r>
              <a:rPr dirty="0"/>
              <a:t>8년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forty sons and thirty grandsons,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rode on seventy donkeys. He led Israel eight years.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비라돈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힐렐의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압돈이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지대인</a:t>
            </a:r>
            <a:r>
              <a:rPr lang="en-US" dirty="0"/>
              <a:t> </a:t>
            </a:r>
            <a:r>
              <a:rPr dirty="0" err="1"/>
              <a:t>에브라임의</a:t>
            </a:r>
            <a:r>
              <a:rPr dirty="0"/>
              <a:t> 땅 </a:t>
            </a:r>
            <a:r>
              <a:rPr dirty="0" err="1"/>
              <a:t>비라돈에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1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Abdon son of Hillel died, and was buried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</a:t>
            </a:r>
            <a:r>
              <a:rPr dirty="0" err="1"/>
              <a:t>Pirathon</a:t>
            </a:r>
            <a:r>
              <a:rPr dirty="0"/>
              <a:t> in Ephraim, in the hill country of the Amalekites.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벌이며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불렀을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answered, "I and my people were engaged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great struggle with the Ammonites, and although I called,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didn't save me out of their hands.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6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돕지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보고서</a:t>
            </a:r>
            <a:r>
              <a:rPr dirty="0"/>
              <a:t> 내 </a:t>
            </a:r>
            <a:r>
              <a:rPr dirty="0" err="1"/>
              <a:t>목숨을</a:t>
            </a:r>
            <a:r>
              <a:rPr dirty="0"/>
              <a:t> 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맡기고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나갔더니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나왔느냐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that you wouldn't help, I took my life in my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</a:t>
            </a:r>
            <a:r>
              <a:rPr lang="en-US" dirty="0"/>
              <a:t> </a:t>
            </a:r>
            <a:r>
              <a:rPr dirty="0"/>
              <a:t>crossed over to fight the Ammonites,</a:t>
            </a:r>
            <a:r>
              <a:rPr lang="en-US" dirty="0"/>
              <a:t> </a:t>
            </a:r>
            <a:r>
              <a:rPr dirty="0"/>
              <a:t>and the LORD gave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victory over them. Now why have you come up today to fight me?"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262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에브라임에서</a:t>
            </a:r>
            <a:r>
              <a:rPr dirty="0"/>
              <a:t> </a:t>
            </a: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사람</a:t>
            </a:r>
            <a:r>
              <a:rPr lang="en-US"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사람들이다”라고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에브라임을</a:t>
            </a:r>
            <a:r>
              <a:rPr dirty="0"/>
              <a:t> </a:t>
            </a:r>
            <a:r>
              <a:rPr dirty="0" err="1"/>
              <a:t>무찔러버렸습니다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9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then called together the men of Gilead and fought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Ephraim. The </a:t>
            </a:r>
            <a:r>
              <a:rPr dirty="0" err="1"/>
              <a:t>Gileadites</a:t>
            </a:r>
            <a:r>
              <a:rPr dirty="0"/>
              <a:t> struck them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Ephraimites had said, "You </a:t>
            </a:r>
            <a:r>
              <a:rPr dirty="0" err="1"/>
              <a:t>Gileadites</a:t>
            </a:r>
            <a:r>
              <a:rPr dirty="0"/>
              <a:t> are renegades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Ephraim and Manasseh."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92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에브라임으로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나루터를</a:t>
            </a:r>
            <a:r>
              <a:rPr dirty="0"/>
              <a:t> </a:t>
            </a:r>
            <a:r>
              <a:rPr dirty="0" err="1"/>
              <a:t>차지했습니다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건너가겠소”라고</a:t>
            </a:r>
            <a:r>
              <a:rPr dirty="0"/>
              <a:t> </a:t>
            </a:r>
            <a:r>
              <a:rPr dirty="0" err="1"/>
              <a:t>말하면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사람이냐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물어보았습니다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“</a:t>
            </a:r>
            <a:r>
              <a:rPr dirty="0" err="1"/>
              <a:t>아니다”라고</a:t>
            </a:r>
            <a:r>
              <a:rPr dirty="0"/>
              <a:t> </a:t>
            </a:r>
            <a:r>
              <a:rPr dirty="0" err="1"/>
              <a:t>대답하면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3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Gileadites</a:t>
            </a:r>
            <a:r>
              <a:rPr dirty="0"/>
              <a:t> captured the fords of the Jordan leading to Ephraim,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a survivor of Ephraim said, "Let me cross over,"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Gilead asked him, "Are you an Ephraimite?" If he replied, "No,"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쉽볼렛”이라고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보라고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“</a:t>
            </a:r>
            <a:r>
              <a:rPr dirty="0" err="1"/>
              <a:t>십볼렛”이라고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정확하게</a:t>
            </a:r>
            <a:r>
              <a:rPr dirty="0"/>
              <a:t> </a:t>
            </a:r>
            <a:r>
              <a:rPr dirty="0" err="1"/>
              <a:t>발음하지</a:t>
            </a:r>
            <a:r>
              <a:rPr dirty="0"/>
              <a:t> </a:t>
            </a:r>
            <a:r>
              <a:rPr dirty="0" err="1"/>
              <a:t>못하면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잡아다가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나루터에서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죽였습니다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4만 2,000명이나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"All right, say `Shibboleth.'" If he said, "</a:t>
            </a:r>
            <a:r>
              <a:rPr dirty="0" err="1"/>
              <a:t>Sibboleth</a:t>
            </a:r>
            <a:r>
              <a:rPr dirty="0"/>
              <a:t>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could not pronounce the word correctly,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seized him and killed him at the fords of the Jordan.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Forty-two thousand Ephraimites were killed at that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사사로서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6년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통치했습니다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led Israel six years. Then Jephthah the </a:t>
            </a:r>
            <a:r>
              <a:rPr dirty="0" err="1"/>
              <a:t>Gileadite</a:t>
            </a:r>
            <a:r>
              <a:rPr dirty="0"/>
              <a:t> died,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buried in a town in Gilead.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입산이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사사로서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him, Ibzan of Bethlehem led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72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그에게는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30명과 딸 30명이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딸들을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지역에</a:t>
            </a:r>
            <a:r>
              <a:rPr lang="en-US" dirty="0"/>
              <a:t> </a:t>
            </a:r>
            <a:r>
              <a:rPr dirty="0" err="1"/>
              <a:t>시집보내고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지역에서</a:t>
            </a:r>
            <a:r>
              <a:rPr dirty="0"/>
              <a:t> 30명의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맞아들였습니다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사사로서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7년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thirty sons and thirty daughters. He gave his daughters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away in marriage to those outside his clan, and for his 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in thirty young women as wives from outside his clan.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Ibzan</a:t>
            </a:r>
            <a:r>
              <a:rPr dirty="0"/>
              <a:t> led Israel seven years.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849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135</cp:revision>
  <dcterms:created xsi:type="dcterms:W3CDTF">2019-02-17T10:11:46Z</dcterms:created>
  <dcterms:modified xsi:type="dcterms:W3CDTF">2022-09-09T00:40:12Z</dcterms:modified>
</cp:coreProperties>
</file>