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5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the Israelites did evil in the eyes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delivered them into the hands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Philistines for forty years.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달려가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보세요</a:t>
            </a:r>
            <a:r>
              <a:rPr dirty="0"/>
              <a:t>! </a:t>
            </a:r>
            <a:r>
              <a:rPr dirty="0" err="1"/>
              <a:t>지난</a:t>
            </a:r>
            <a:r>
              <a:rPr dirty="0"/>
              <a:t> 번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왔던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나타났어요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12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hurried to tell her husband, "He's here!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appeared to me the other day!"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마노아가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그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뒤따라</a:t>
            </a:r>
            <a:r>
              <a:rPr dirty="0"/>
              <a:t> 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그분이십니까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그렇다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8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Manoah got up and followed his wife.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came to the man, he said, "Are you the 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talked to my wife?" "I am," he said.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44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마노아가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이루어진다면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키우며</a:t>
            </a:r>
            <a:r>
              <a:rPr dirty="0"/>
              <a:t> 또 그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대해야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2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Manoah asked him, "When your words are fulfilled,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to be the rule for the boy's life and work?"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1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마노아에게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아내에게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76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 answered,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wife must do all that I have told 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네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포도나무에서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포도주나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2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must not eat anything that comes from the grapevine,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drink any wine or other fermented drink nor eat anything unclean.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must do everything I have commanded her."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마노아가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기다려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염소를</a:t>
            </a:r>
            <a:r>
              <a:rPr dirty="0"/>
              <a:t> </a:t>
            </a:r>
            <a:r>
              <a:rPr dirty="0" err="1"/>
              <a:t>잡고자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7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Manoah said to the angel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would like you to stay until</a:t>
            </a:r>
            <a:r>
              <a:rPr lang="en-US" dirty="0"/>
              <a:t> </a:t>
            </a:r>
            <a:r>
              <a:rPr dirty="0"/>
              <a:t>we prepare a young goat for you."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마노아에게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못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붙들어도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준비하려거든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바쳐라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마노아는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40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 replied,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"Even though you detain me,</a:t>
            </a:r>
            <a:r>
              <a:rPr lang="en-US" dirty="0"/>
              <a:t> </a:t>
            </a:r>
            <a:r>
              <a:rPr dirty="0"/>
              <a:t>I will not eat any of your food.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prepare a burnt offering,</a:t>
            </a:r>
            <a:r>
              <a:rPr lang="en-US" dirty="0"/>
              <a:t> </a:t>
            </a:r>
            <a:r>
              <a:rPr dirty="0"/>
              <a:t>offer it to the LORD."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(Manoah did not realize that it was the angel of the LORD.)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96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마노아는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무엇입니까</a:t>
            </a:r>
            <a:r>
              <a:rPr dirty="0"/>
              <a:t>?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이루어지면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09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Manoah inquired of the angel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your name, so that we may honor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your word comes true?"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85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왜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묻느냐</a:t>
            </a:r>
            <a:r>
              <a:rPr dirty="0"/>
              <a:t>?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비밀이다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99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"Why do you ask my name?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beyond understanding."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마노아는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염소를</a:t>
            </a:r>
            <a:r>
              <a:rPr dirty="0"/>
              <a:t> </a:t>
            </a:r>
            <a:r>
              <a:rPr dirty="0" err="1"/>
              <a:t>가져다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신기한</a:t>
            </a:r>
            <a:r>
              <a:rPr dirty="0"/>
              <a:t> </a:t>
            </a:r>
            <a:r>
              <a:rPr dirty="0" err="1"/>
              <a:t>일을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마노아와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지켜보았습니다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2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Manoah took a young goat, together with the grain offering,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sacrificed it on a rock to the LORD. And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an amazing thing while Manoah and his wife watched: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단 </a:t>
            </a:r>
            <a:r>
              <a:rPr dirty="0" err="1"/>
              <a:t>지파로서</a:t>
            </a:r>
            <a:r>
              <a:rPr dirty="0"/>
              <a:t> </a:t>
            </a:r>
            <a:r>
              <a:rPr dirty="0" err="1"/>
              <a:t>소라</a:t>
            </a:r>
            <a:r>
              <a:rPr dirty="0"/>
              <a:t> </a:t>
            </a:r>
            <a:r>
              <a:rPr dirty="0" err="1"/>
              <a:t>출신의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마노아였습니다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임신하지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사람이어서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7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certain man of </a:t>
            </a:r>
            <a:r>
              <a:rPr dirty="0" err="1"/>
              <a:t>Zorah</a:t>
            </a:r>
            <a:r>
              <a:rPr dirty="0"/>
              <a:t>, named Manoah, from the clan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Danites, had a wife who was sterile and remained childless.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불꽃이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솟아오를</a:t>
            </a:r>
            <a:r>
              <a:rPr dirty="0"/>
              <a:t> 때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불꽃과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 </a:t>
            </a:r>
            <a:r>
              <a:rPr dirty="0" err="1"/>
              <a:t>마노아와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보고서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7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flame blazed up from the altar toward heaven,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 ascended in the flame.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Seeing this, Manoah and his wife fell with their faces to the ground.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마노아와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나타나지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마노아는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천사였음을</a:t>
            </a:r>
            <a:r>
              <a:rPr dirty="0"/>
              <a:t> </a:t>
            </a:r>
            <a:r>
              <a:rPr dirty="0" err="1"/>
              <a:t>깨달았습니다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3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angel of the LORD did not show himself again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Manoah and his wife, Manoah realized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it was the angel of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080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마노아가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보았으니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필히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97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doomed to die!" he said to his wife.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seen God!"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lang="en-US" dirty="0"/>
              <a:t> </a:t>
            </a:r>
            <a:r>
              <a:rPr dirty="0" err="1"/>
              <a:t>우리를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죽이실</a:t>
            </a:r>
            <a:r>
              <a:rPr dirty="0"/>
              <a:t> </a:t>
            </a:r>
            <a:r>
              <a:rPr dirty="0" err="1"/>
              <a:t>생각이었다면</a:t>
            </a:r>
            <a:r>
              <a:rPr lang="en-US"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번제와</a:t>
            </a:r>
            <a:r>
              <a:rPr lang="en-US" dirty="0"/>
              <a:t> </a:t>
            </a:r>
            <a:r>
              <a:rPr dirty="0" err="1"/>
              <a:t>곡식제물을</a:t>
            </a:r>
            <a:r>
              <a:rPr dirty="0"/>
              <a:t> </a:t>
            </a:r>
            <a:r>
              <a:rPr dirty="0" err="1"/>
              <a:t>받지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않으셨을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또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lang="en-US"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않으셨을</a:t>
            </a:r>
            <a:r>
              <a:rPr dirty="0"/>
              <a:t> </a:t>
            </a:r>
            <a:r>
              <a:rPr dirty="0" err="1"/>
              <a:t>것이고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지금처럼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말씀하지</a:t>
            </a:r>
            <a:r>
              <a:rPr dirty="0"/>
              <a:t> </a:t>
            </a:r>
            <a:r>
              <a:rPr dirty="0" err="1"/>
              <a:t>않으셨을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wife answered, "If the LORD had meant to kill 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would not have accepted a burnt offering and grain offering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our hands, nor shown us all these things or now told us this."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그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삼손이라고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아이는</a:t>
            </a:r>
            <a:r>
              <a:rPr dirty="0"/>
              <a:t> 잘 </a:t>
            </a:r>
            <a:r>
              <a:rPr dirty="0" err="1"/>
              <a:t>자라났고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복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2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gave birth to a boy and named him Samson.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grew and the LORD blessed him,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소라와</a:t>
            </a:r>
            <a:r>
              <a:rPr dirty="0"/>
              <a:t> </a:t>
            </a:r>
            <a:r>
              <a:rPr dirty="0" err="1"/>
              <a:t>에스다올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마하네단에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움직이기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13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Spirit of the LORD began to stir him while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in </a:t>
            </a:r>
            <a:r>
              <a:rPr dirty="0" err="1"/>
              <a:t>Mahaneh</a:t>
            </a:r>
            <a:r>
              <a:rPr dirty="0"/>
              <a:t> Dan, between </a:t>
            </a:r>
            <a:r>
              <a:rPr dirty="0" err="1"/>
              <a:t>Zorah</a:t>
            </a:r>
            <a:r>
              <a:rPr dirty="0"/>
              <a:t> and </a:t>
            </a:r>
            <a:r>
              <a:rPr dirty="0" err="1"/>
              <a:t>Eshtaol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33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임신하지</a:t>
            </a:r>
            <a:r>
              <a:rPr dirty="0"/>
              <a:t> </a:t>
            </a:r>
            <a:r>
              <a:rPr dirty="0" err="1"/>
              <a:t>못해서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수 </a:t>
            </a:r>
            <a:r>
              <a:rPr dirty="0" err="1"/>
              <a:t>없구나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잉태해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 appeared to her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sterile and childless,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going</a:t>
            </a:r>
            <a:r>
              <a:rPr lang="ko-KR" altLang="en-US" dirty="0"/>
              <a:t> </a:t>
            </a:r>
            <a:r>
              <a:rPr dirty="0"/>
              <a:t>to conceive and have a 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포도주나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조심하여라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1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see to it that you drink no wine or other fermented drink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you do not eat anything unclean,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임신해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머리에</a:t>
            </a:r>
            <a:r>
              <a:rPr lang="en-US" dirty="0"/>
              <a:t> </a:t>
            </a:r>
            <a:r>
              <a:rPr dirty="0" err="1"/>
              <a:t>면도칼을</a:t>
            </a:r>
            <a:r>
              <a:rPr dirty="0"/>
              <a:t> </a:t>
            </a:r>
            <a:r>
              <a:rPr dirty="0" err="1"/>
              <a:t>대서는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그 </a:t>
            </a:r>
            <a:r>
              <a:rPr dirty="0" err="1"/>
              <a:t>아이는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모태에서부터</a:t>
            </a:r>
            <a:r>
              <a:rPr lang="en-US"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구원하기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45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will conceive and give birth to a son.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razor may be used on his head, because the boy is to be a Nazirite,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apart to God from birth, and he will begin the deliverance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 from the hands of the Philistines."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88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남편에게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왔는데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모양이</a:t>
            </a:r>
            <a:r>
              <a:rPr dirty="0"/>
              <a:t> </a:t>
            </a:r>
            <a:r>
              <a:rPr dirty="0" err="1"/>
              <a:t>마치</a:t>
            </a:r>
            <a:r>
              <a:rPr lang="en-US"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천사처럼</a:t>
            </a:r>
            <a:r>
              <a:rPr dirty="0"/>
              <a:t> </a:t>
            </a:r>
            <a:r>
              <a:rPr dirty="0" err="1"/>
              <a:t>보여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두려웠습니다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왔는지</a:t>
            </a:r>
            <a:r>
              <a:rPr dirty="0"/>
              <a:t> </a:t>
            </a:r>
            <a:r>
              <a:rPr dirty="0" err="1"/>
              <a:t>물어보지</a:t>
            </a:r>
            <a:r>
              <a:rPr dirty="0"/>
              <a:t> </a:t>
            </a:r>
            <a:r>
              <a:rPr dirty="0" err="1"/>
              <a:t>못했고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27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woman went to her husband and told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man of God came to me. He looked like an angel of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very awesome. I didn't ask him where he came from,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didn't tell me his name.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979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잉태해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포도주나</a:t>
            </a:r>
            <a:r>
              <a:rPr dirty="0"/>
              <a:t> </a:t>
            </a: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왜냐하면</a:t>
            </a:r>
            <a:r>
              <a:rPr dirty="0"/>
              <a:t> 그 </a:t>
            </a:r>
            <a:r>
              <a:rPr dirty="0" err="1"/>
              <a:t>아이는</a:t>
            </a:r>
            <a:r>
              <a:rPr dirty="0"/>
              <a:t> 제 </a:t>
            </a:r>
            <a:r>
              <a:rPr dirty="0" err="1"/>
              <a:t>뱃속에서부터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될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55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said to me, `You will conceive and give birth to a son.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then, drink no wine or other fermented drink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eat anything unclean, because the boy will be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Nazirite of God from birth until the day of his death.'"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마노아는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그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태어날</a:t>
            </a:r>
            <a:r>
              <a:rPr dirty="0"/>
              <a:t> 그 </a:t>
            </a:r>
            <a:r>
              <a:rPr dirty="0" err="1"/>
              <a:t>아이에게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63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Manoah prayed to the LORD: "O LORD, I beg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man of God you sent to us come again to teach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to bring up the boy who is to be born."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마노아의</a:t>
            </a:r>
            <a:r>
              <a:rPr dirty="0"/>
              <a:t> </a:t>
            </a:r>
            <a:r>
              <a:rPr dirty="0" err="1"/>
              <a:t>기도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아내에게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남편</a:t>
            </a:r>
            <a:r>
              <a:rPr dirty="0"/>
              <a:t> </a:t>
            </a:r>
            <a:r>
              <a:rPr dirty="0" err="1"/>
              <a:t>마노아는</a:t>
            </a:r>
            <a:r>
              <a:rPr dirty="0"/>
              <a:t> </a:t>
            </a:r>
            <a:r>
              <a:rPr dirty="0" err="1"/>
              <a:t>그녀와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8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heard Manoah, and the angel of God came again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woman while she was out in the field;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her husband Manoah was not with 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1545</Words>
  <Application>Microsoft Office PowerPoint</Application>
  <PresentationFormat>와이드스크린</PresentationFormat>
  <Paragraphs>167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135</cp:revision>
  <dcterms:created xsi:type="dcterms:W3CDTF">2019-02-17T10:11:46Z</dcterms:created>
  <dcterms:modified xsi:type="dcterms:W3CDTF">2022-09-09T00:54:39Z</dcterms:modified>
</cp:coreProperties>
</file>