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딤나로</a:t>
            </a:r>
            <a:r>
              <a:rPr dirty="0"/>
              <a:t> </a:t>
            </a:r>
            <a:r>
              <a:rPr dirty="0" err="1"/>
              <a:t>내려갔다가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lang="en-US"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딸들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en-US" dirty="0"/>
              <a:t> </a:t>
            </a:r>
            <a:r>
              <a:rPr dirty="0"/>
              <a:t>한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40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went down to </a:t>
            </a:r>
            <a:r>
              <a:rPr dirty="0" err="1"/>
              <a:t>Timnah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</a:t>
            </a:r>
            <a:r>
              <a:rPr lang="en-US" dirty="0"/>
              <a:t> </a:t>
            </a:r>
            <a:r>
              <a:rPr dirty="0"/>
              <a:t>saw there a young Philistine woman.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삼손의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그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신랑은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해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5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his father went down to see the woman.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Samson made a feast there, as was customary for bridegrooms.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4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나타나자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30명의 </a:t>
            </a:r>
            <a:r>
              <a:rPr dirty="0" err="1"/>
              <a:t>친구들을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appeared, he was given thirty companions.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수수께끼를</a:t>
            </a:r>
            <a:r>
              <a:rPr lang="en-US"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내겠다</a:t>
            </a:r>
            <a:r>
              <a:rPr dirty="0"/>
              <a:t>.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잔치가</a:t>
            </a:r>
            <a:r>
              <a:rPr dirty="0"/>
              <a:t> </a:t>
            </a:r>
            <a:r>
              <a:rPr dirty="0" err="1"/>
              <a:t>열리는</a:t>
            </a:r>
            <a:r>
              <a:rPr dirty="0"/>
              <a:t> 7일 </a:t>
            </a:r>
            <a:r>
              <a:rPr dirty="0" err="1"/>
              <a:t>동안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알아맞힌다면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모시옷</a:t>
            </a:r>
            <a:r>
              <a:rPr dirty="0"/>
              <a:t> 30벌과 </a:t>
            </a:r>
            <a:r>
              <a:rPr dirty="0" err="1"/>
              <a:t>겉옷</a:t>
            </a:r>
            <a:r>
              <a:rPr dirty="0"/>
              <a:t> 30벌을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3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me tell you a riddle," Samson said to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can give me the answer within the seven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feast, I will give you thirty linen garments and thirty sets of clothes.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9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알아맞히지</a:t>
            </a:r>
            <a:r>
              <a:rPr dirty="0"/>
              <a:t> </a:t>
            </a:r>
            <a:r>
              <a:rPr dirty="0" err="1"/>
              <a:t>못하면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모시옷</a:t>
            </a:r>
            <a:r>
              <a:rPr dirty="0"/>
              <a:t> 30벌과</a:t>
            </a:r>
            <a:r>
              <a:rPr lang="en-US" dirty="0"/>
              <a:t> </a:t>
            </a:r>
            <a:r>
              <a:rPr dirty="0" err="1"/>
              <a:t>겉옷</a:t>
            </a:r>
            <a:r>
              <a:rPr dirty="0"/>
              <a:t> 30벌을 </a:t>
            </a:r>
            <a:r>
              <a:rPr dirty="0" err="1"/>
              <a:t>줘야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수수께끼를</a:t>
            </a:r>
            <a:r>
              <a:rPr dirty="0"/>
              <a:t> 내 </a:t>
            </a:r>
            <a:r>
              <a:rPr dirty="0" err="1"/>
              <a:t>봐라</a:t>
            </a:r>
            <a:r>
              <a:rPr dirty="0"/>
              <a:t>.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들어보자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5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can't tell me the answer, you must give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thirty linen garments and thirty sets of clothes."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us your riddle," they said. "Let's hear it."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9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달콤한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나왔다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3일이 </a:t>
            </a:r>
            <a:r>
              <a:rPr dirty="0" err="1"/>
              <a:t>지나도</a:t>
            </a:r>
            <a:r>
              <a:rPr dirty="0"/>
              <a:t>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알아맞히지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81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"Out of the eater, something to eat;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strong, something sweet."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three days they could not give the answer.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17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7일째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삼손의</a:t>
            </a:r>
            <a:r>
              <a:rPr dirty="0"/>
              <a:t> </a:t>
            </a:r>
            <a:r>
              <a:rPr dirty="0" err="1"/>
              <a:t>아내에게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유혹해</a:t>
            </a:r>
            <a:r>
              <a:rPr dirty="0"/>
              <a:t> </a:t>
            </a:r>
            <a:r>
              <a:rPr dirty="0" err="1"/>
              <a:t>수수께끼의</a:t>
            </a:r>
            <a:r>
              <a:rPr dirty="0"/>
              <a:t>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알려다오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불살라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빼앗으려고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초대한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3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fourth day, they said to Samson's wife,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"Coax your husband into explaining the riddle for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we will burn you and your father's household to death.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you invite us here to rob us?"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737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삼손의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삼손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미워하는군요</a:t>
            </a:r>
            <a:r>
              <a:rPr dirty="0"/>
              <a:t>.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않아요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수수께끼를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그것은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아버지와</a:t>
            </a:r>
            <a:r>
              <a:rPr dirty="0"/>
              <a:t> 내 </a:t>
            </a:r>
            <a:r>
              <a:rPr dirty="0" err="1"/>
              <a:t>어머니에게도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않았소</a:t>
            </a:r>
            <a:r>
              <a:rPr dirty="0"/>
              <a:t>. 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준단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Samson's wife threw herself on him, sobbing, "You hate me!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don't really love me. You've given my people a riddle,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haven't told me the answer." "I haven't even explained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to my father or mother," he replied, "so why should I explain it to you?"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잔치가</a:t>
            </a:r>
            <a:r>
              <a:rPr dirty="0"/>
              <a:t> </a:t>
            </a:r>
            <a:r>
              <a:rPr dirty="0" err="1"/>
              <a:t>열리는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그러다가</a:t>
            </a:r>
            <a:r>
              <a:rPr dirty="0"/>
              <a:t> 7일째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자꾸</a:t>
            </a:r>
            <a:r>
              <a:rPr dirty="0"/>
              <a:t> </a:t>
            </a:r>
            <a:r>
              <a:rPr dirty="0" err="1"/>
              <a:t>졸라대는</a:t>
            </a:r>
            <a:r>
              <a:rPr dirty="0"/>
              <a:t> </a:t>
            </a:r>
            <a:r>
              <a:rPr dirty="0" err="1"/>
              <a:t>통에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그만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수수께끼의</a:t>
            </a:r>
            <a:r>
              <a:rPr dirty="0"/>
              <a:t> </a:t>
            </a:r>
            <a:r>
              <a:rPr dirty="0" err="1"/>
              <a:t>답을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0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cried the whole seven days of the feast.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on the seventh day he finally told her, because she continued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press him. She in turn explained the riddle to her people.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27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7일째 </a:t>
            </a:r>
            <a:r>
              <a:rPr dirty="0" err="1"/>
              <a:t>되는</a:t>
            </a:r>
            <a:r>
              <a:rPr dirty="0"/>
              <a:t> 날 해 질 </a:t>
            </a:r>
            <a:r>
              <a:rPr dirty="0" err="1"/>
              <a:t>무렵</a:t>
            </a:r>
            <a:r>
              <a:rPr dirty="0"/>
              <a:t> 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꿀보다</a:t>
            </a:r>
            <a:r>
              <a:rPr dirty="0"/>
              <a:t> 더 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 </a:t>
            </a:r>
            <a:r>
              <a:rPr dirty="0" err="1"/>
              <a:t>사자보다</a:t>
            </a:r>
            <a:r>
              <a:rPr dirty="0"/>
              <a:t> 더 센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암송아지로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갈지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내 </a:t>
            </a:r>
            <a:r>
              <a:rPr dirty="0" err="1"/>
              <a:t>수수께끼를</a:t>
            </a:r>
            <a:r>
              <a:rPr dirty="0"/>
              <a:t> </a:t>
            </a:r>
            <a:r>
              <a:rPr dirty="0" err="1"/>
              <a:t>알아맞히지</a:t>
            </a:r>
            <a:r>
              <a:rPr dirty="0"/>
              <a:t> </a:t>
            </a:r>
            <a:r>
              <a:rPr dirty="0" err="1"/>
              <a:t>못했을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72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sunset on the seventh day the men of the town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sweeter than honey? What is stronger than a lion?"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said to them, "If you had not plowed with my heifer,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would not have solved my riddle."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아스글론으로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그쪽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30명을 </a:t>
            </a:r>
            <a:r>
              <a:rPr dirty="0" err="1"/>
              <a:t>죽이고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약탈해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 </a:t>
            </a: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수수께끼를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답한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잔뜩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99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of the LORD came upon him in power.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down to Ashkelon, struck down thirty of their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stripped them of their belongings and gave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clothes to those who had explained the riddle.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Burning with anger, he went up to his father's house.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딤나에서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제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삼게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returned, he said to his father and mother,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seen a Philistine woman in </a:t>
            </a:r>
            <a:r>
              <a:rPr dirty="0" err="1"/>
              <a:t>Timnah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get her for me as my wife."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삼손의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잔치에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한 </a:t>
            </a:r>
            <a:r>
              <a:rPr dirty="0" err="1"/>
              <a:t>친구에게</a:t>
            </a:r>
            <a:r>
              <a:rPr dirty="0"/>
              <a:t> </a:t>
            </a:r>
            <a:r>
              <a:rPr dirty="0" err="1"/>
              <a:t>주어졌습니다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8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Samson's wife was given to the friend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attended him at his wedding.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003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친척들이나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딸들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얻으려고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그녀와</a:t>
            </a:r>
            <a:r>
              <a:rPr dirty="0"/>
              <a:t> </a:t>
            </a:r>
            <a:r>
              <a:rPr dirty="0" err="1"/>
              <a:t>결혼하고</a:t>
            </a:r>
            <a:r>
              <a:rPr dirty="0"/>
              <a:t> </a:t>
            </a:r>
            <a:r>
              <a:rPr dirty="0" err="1"/>
              <a:t>싶습니다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38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father and mother replied, "Isn't there an acceptable woman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your relatives or among all our people?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you go to the uncircumcised Philistines to get a wife?"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Samson said to his father, "Get her for me. She's the right one for me."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이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여호와로부터</a:t>
            </a:r>
            <a:r>
              <a:rPr dirty="0"/>
              <a:t> 온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블레셋을</a:t>
            </a:r>
            <a:r>
              <a:rPr dirty="0"/>
              <a:t> </a:t>
            </a:r>
            <a:r>
              <a:rPr dirty="0" err="1"/>
              <a:t>물리칠</a:t>
            </a:r>
            <a:r>
              <a:rPr dirty="0"/>
              <a:t> </a:t>
            </a:r>
            <a:r>
              <a:rPr dirty="0" err="1"/>
              <a:t>기회를</a:t>
            </a:r>
            <a:r>
              <a:rPr dirty="0"/>
              <a:t> </a:t>
            </a:r>
            <a:r>
              <a:rPr dirty="0" err="1"/>
              <a:t>찾으시고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지배하고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(His parents did not know that this was from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seeking an occasion to confront the Philistines;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at that time they were ruling over Israel.)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딤나로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딤나의</a:t>
            </a:r>
            <a:r>
              <a:rPr dirty="0"/>
              <a:t> </a:t>
            </a:r>
            <a:r>
              <a:rPr dirty="0" err="1"/>
              <a:t>포도밭에</a:t>
            </a:r>
            <a:r>
              <a:rPr dirty="0"/>
              <a:t> </a:t>
            </a:r>
            <a:r>
              <a:rPr dirty="0" err="1"/>
              <a:t>다다랐을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으르렁거리며</a:t>
            </a:r>
            <a:r>
              <a:rPr lang="en-US"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달려들었습니다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5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went down to </a:t>
            </a:r>
            <a:r>
              <a:rPr dirty="0" err="1"/>
              <a:t>Timnah</a:t>
            </a:r>
            <a:r>
              <a:rPr dirty="0"/>
              <a:t> together with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father and mother. As they approached the vineyards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Timnah</a:t>
            </a:r>
            <a:r>
              <a:rPr dirty="0"/>
              <a:t>, suddenly a young lion came roaring toward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염소를</a:t>
            </a:r>
            <a:r>
              <a:rPr dirty="0"/>
              <a:t> </a:t>
            </a:r>
            <a:r>
              <a:rPr dirty="0" err="1"/>
              <a:t>찢듯이</a:t>
            </a:r>
            <a:r>
              <a:rPr dirty="0"/>
              <a:t> </a:t>
            </a:r>
            <a:r>
              <a:rPr dirty="0" err="1"/>
              <a:t>맨손으로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사자를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찢어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아버지나</a:t>
            </a:r>
            <a:r>
              <a:rPr dirty="0"/>
              <a:t> </a:t>
            </a:r>
            <a:r>
              <a:rPr dirty="0" err="1"/>
              <a:t>어머니에게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한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2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the LORD came upon him in power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tore the lion apart with his bare hands as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might have torn a young goat. But he told neither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father nor his mother what he had done.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그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나누었습니다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삼손은</a:t>
            </a:r>
            <a:r>
              <a:rPr dirty="0"/>
              <a:t> 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좋았습니다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went down and talked with the woman, and he liked 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얼마</a:t>
            </a:r>
            <a:r>
              <a:rPr dirty="0"/>
              <a:t> 후 </a:t>
            </a:r>
            <a:r>
              <a:rPr dirty="0" err="1"/>
              <a:t>삼손은</a:t>
            </a:r>
            <a:r>
              <a:rPr dirty="0"/>
              <a:t> 그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데리러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시체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벌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벌꿀도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time later, when he went back to marry 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turned aside to look at the lion's carcass.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it was a swarm of bees and some honey,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푹 </a:t>
            </a:r>
            <a:r>
              <a:rPr dirty="0" err="1"/>
              <a:t>떠서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가면서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드렸고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부모에게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시체에서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96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scooped out with his hands and ate as he went along.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rejoined his parents, he gave them some,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too ate it. But he did not tell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</a:t>
            </a:r>
            <a:r>
              <a:rPr lang="en-US" dirty="0"/>
              <a:t> </a:t>
            </a:r>
            <a:r>
              <a:rPr dirty="0"/>
              <a:t>he had taken the honey from the lion's carcass.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1407</Words>
  <Application>Microsoft Office PowerPoint</Application>
  <PresentationFormat>와이드스크린</PresentationFormat>
  <Paragraphs>148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133</cp:revision>
  <dcterms:created xsi:type="dcterms:W3CDTF">2019-02-17T10:11:46Z</dcterms:created>
  <dcterms:modified xsi:type="dcterms:W3CDTF">2022-09-09T01:02:53Z</dcterms:modified>
</cp:coreProperties>
</file>