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934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얼마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밀을</a:t>
            </a:r>
            <a:r>
              <a:rPr dirty="0"/>
              <a:t> </a:t>
            </a:r>
            <a:r>
              <a:rPr dirty="0" err="1"/>
              <a:t>추수할</a:t>
            </a:r>
            <a:r>
              <a:rPr dirty="0"/>
              <a:t> 때 </a:t>
            </a:r>
            <a:r>
              <a:rPr dirty="0" err="1"/>
              <a:t>삼손은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염소를</a:t>
            </a:r>
            <a:r>
              <a:rPr dirty="0"/>
              <a:t> </a:t>
            </a:r>
            <a:r>
              <a:rPr dirty="0" err="1"/>
              <a:t>가지고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찾아가서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“내 </a:t>
            </a:r>
            <a:r>
              <a:rPr dirty="0" err="1"/>
              <a:t>아내의</a:t>
            </a:r>
            <a:r>
              <a:rPr dirty="0"/>
              <a:t> </a:t>
            </a:r>
            <a:r>
              <a:rPr dirty="0" err="1"/>
              <a:t>방으로</a:t>
            </a:r>
            <a:r>
              <a:rPr dirty="0"/>
              <a:t> </a:t>
            </a:r>
            <a:r>
              <a:rPr dirty="0" err="1"/>
              <a:t>가겠습니다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</a:t>
            </a:r>
            <a:r>
              <a:rPr dirty="0" err="1"/>
              <a:t>허락하지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7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Later on, at the time of wheat harvest, Samson took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young goat and went to visit his wife.</a:t>
            </a:r>
            <a:r>
              <a:rPr lang="en-US" dirty="0"/>
              <a:t> </a:t>
            </a:r>
            <a:r>
              <a:rPr dirty="0"/>
              <a:t>He said, "I'm going to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wife's room."</a:t>
            </a:r>
            <a:r>
              <a:rPr lang="en-US" dirty="0"/>
              <a:t> </a:t>
            </a:r>
            <a:r>
              <a:rPr dirty="0"/>
              <a:t>But her father would not let him go in.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87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“왜 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싸우러</a:t>
            </a:r>
            <a:r>
              <a:rPr dirty="0"/>
              <a:t> </a:t>
            </a:r>
            <a:r>
              <a:rPr dirty="0" err="1"/>
              <a:t>왔습니까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삼손을</a:t>
            </a:r>
            <a:r>
              <a:rPr dirty="0"/>
              <a:t> </a:t>
            </a:r>
            <a:r>
              <a:rPr dirty="0" err="1"/>
              <a:t>붙잡으려고</a:t>
            </a:r>
            <a:r>
              <a:rPr dirty="0"/>
              <a:t> </a:t>
            </a:r>
            <a:r>
              <a:rPr dirty="0" err="1"/>
              <a:t>왔소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해 </a:t>
            </a:r>
            <a:r>
              <a:rPr dirty="0" err="1"/>
              <a:t>주려고</a:t>
            </a:r>
            <a:r>
              <a:rPr dirty="0"/>
              <a:t> </a:t>
            </a:r>
            <a:r>
              <a:rPr dirty="0" err="1"/>
              <a:t>왔소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Judah asked, "Why have you come to fight us?"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have come to take Samson prisoner," they answered,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do to him as he did to us."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061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3,000명이 </a:t>
            </a:r>
            <a:r>
              <a:rPr dirty="0" err="1"/>
              <a:t>에담의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동굴로</a:t>
            </a:r>
            <a:r>
              <a:rPr dirty="0"/>
              <a:t> </a:t>
            </a:r>
            <a:r>
              <a:rPr dirty="0" err="1"/>
              <a:t>내려가서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삼손에게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우리를</a:t>
            </a:r>
            <a:r>
              <a:rPr lang="en-US" dirty="0"/>
              <a:t> </a:t>
            </a:r>
            <a:r>
              <a:rPr dirty="0" err="1"/>
              <a:t>지배하고</a:t>
            </a:r>
            <a:r>
              <a:rPr lang="en-US"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모르느냐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줄 </a:t>
            </a:r>
            <a:r>
              <a:rPr dirty="0" err="1"/>
              <a:t>아느냐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한 </a:t>
            </a:r>
            <a:r>
              <a:rPr dirty="0" err="1"/>
              <a:t>그대로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64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three thousand men from Judah went down to the cave in the rock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</a:t>
            </a:r>
            <a:r>
              <a:rPr dirty="0" err="1"/>
              <a:t>Etam</a:t>
            </a:r>
            <a:r>
              <a:rPr dirty="0"/>
              <a:t> and said to Samson, "Don't you realize that the Philistines are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rulers over us? What have you done to us?" He answered,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merely did to them what they did to me."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348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삼손에게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넘겨주려고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직접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/>
              <a:t>않는다고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맹세하시오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36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to him, "We've come to tie you up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hand you over to the Philistines." Samson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"Swear to me that you won't kill me yourselves."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27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붙잡기만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넘겨주겠다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죽이지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.” </a:t>
            </a: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새 </a:t>
            </a:r>
            <a:r>
              <a:rPr dirty="0" err="1"/>
              <a:t>노끈</a:t>
            </a:r>
            <a:r>
              <a:rPr dirty="0"/>
              <a:t> 두 </a:t>
            </a:r>
            <a:r>
              <a:rPr dirty="0" err="1"/>
              <a:t>줄로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묶어서</a:t>
            </a:r>
            <a:r>
              <a:rPr dirty="0"/>
              <a:t> </a:t>
            </a:r>
            <a:r>
              <a:rPr dirty="0" err="1"/>
              <a:t>바위에서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3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"Agreed," they answered. "We will only tie you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hand you over to them. We will not kill you."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bound him with two new ropes and led him up from the rock.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레히에</a:t>
            </a:r>
            <a:r>
              <a:rPr dirty="0"/>
              <a:t> </a:t>
            </a:r>
            <a:r>
              <a:rPr dirty="0" err="1"/>
              <a:t>다다르자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환호했습니다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삼손에게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</a:t>
            </a:r>
            <a:r>
              <a:rPr dirty="0" err="1"/>
              <a:t>내려와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팔에</a:t>
            </a:r>
            <a:r>
              <a:rPr dirty="0"/>
              <a:t> </a:t>
            </a:r>
            <a:r>
              <a:rPr dirty="0" err="1"/>
              <a:t>두른</a:t>
            </a:r>
            <a:r>
              <a:rPr dirty="0"/>
              <a:t> </a:t>
            </a:r>
            <a:r>
              <a:rPr dirty="0" err="1"/>
              <a:t>노끈이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타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삼베처럼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묶은</a:t>
            </a:r>
            <a:r>
              <a:rPr dirty="0"/>
              <a:t> </a:t>
            </a:r>
            <a:r>
              <a:rPr dirty="0" err="1"/>
              <a:t>노끈이</a:t>
            </a:r>
            <a:r>
              <a:rPr dirty="0"/>
              <a:t> 그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풀어졌습니다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70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approached Lehi, the Philistines came toward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him shouting. The Spirit of the LORD came upon him in power.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ropes on his arms became like charred flax,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bindings dropped from his hands.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방금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당나귀의</a:t>
            </a:r>
            <a:r>
              <a:rPr dirty="0"/>
              <a:t> </a:t>
            </a:r>
            <a:r>
              <a:rPr dirty="0" err="1"/>
              <a:t>턱뼈를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집어</a:t>
            </a:r>
            <a:r>
              <a:rPr dirty="0"/>
              <a:t> </a:t>
            </a:r>
            <a:r>
              <a:rPr dirty="0" err="1"/>
              <a:t>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그것으로</a:t>
            </a:r>
            <a:r>
              <a:rPr dirty="0"/>
              <a:t> 1,000명을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35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Finding a fresh jawbone of a donkey,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grabbed it and struck down a thousand men.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30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당나귀</a:t>
            </a:r>
            <a:r>
              <a:rPr dirty="0"/>
              <a:t> </a:t>
            </a:r>
            <a:r>
              <a:rPr dirty="0" err="1"/>
              <a:t>턱뼈로</a:t>
            </a:r>
            <a:r>
              <a:rPr dirty="0"/>
              <a:t> </a:t>
            </a:r>
            <a:r>
              <a:rPr dirty="0" err="1"/>
              <a:t>더미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더미가</a:t>
            </a:r>
            <a:r>
              <a:rPr dirty="0"/>
              <a:t> </a:t>
            </a:r>
            <a:r>
              <a:rPr dirty="0" err="1"/>
              <a:t>쌓였구나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당나귀</a:t>
            </a:r>
            <a:r>
              <a:rPr dirty="0"/>
              <a:t> </a:t>
            </a:r>
            <a:r>
              <a:rPr dirty="0" err="1"/>
              <a:t>턱뼈로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1,000명을 </a:t>
            </a:r>
            <a:r>
              <a:rPr dirty="0" err="1"/>
              <a:t>죽였다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47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Samson said, "With a donkey's jawbone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made donkeys of them. With a donkey's jawbone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killed a thousand men."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마치고는</a:t>
            </a:r>
            <a:r>
              <a:rPr dirty="0"/>
              <a:t> 그 </a:t>
            </a:r>
            <a:r>
              <a:rPr dirty="0" err="1"/>
              <a:t>턱뼈를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내던져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라맛</a:t>
            </a:r>
            <a:r>
              <a:rPr dirty="0"/>
              <a:t> </a:t>
            </a:r>
            <a:r>
              <a:rPr dirty="0" err="1"/>
              <a:t>레히라고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94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finished speaking, he threw away the jawbone;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place was called </a:t>
            </a:r>
            <a:r>
              <a:rPr dirty="0" err="1"/>
              <a:t>Ramath</a:t>
            </a:r>
            <a:r>
              <a:rPr dirty="0"/>
              <a:t> Lehi.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삼손은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목말라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큰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이루어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목말라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지경입니다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쓰러져야</a:t>
            </a:r>
            <a:r>
              <a:rPr dirty="0"/>
              <a:t> </a:t>
            </a:r>
            <a:r>
              <a:rPr dirty="0" err="1"/>
              <a:t>되겠습니까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77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was very thirsty, he cried out to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given your servant this great victory.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Must I now die of thirst and fall into the hands of the uncircumcised?"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레히에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한 </a:t>
            </a:r>
            <a:r>
              <a:rPr dirty="0" err="1"/>
              <a:t>움푹</a:t>
            </a:r>
            <a:r>
              <a:rPr dirty="0"/>
              <a:t> </a:t>
            </a:r>
            <a:r>
              <a:rPr dirty="0" err="1"/>
              <a:t>패인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가르셨습니다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솟아나왔습니다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제 </a:t>
            </a:r>
            <a:r>
              <a:rPr dirty="0" err="1"/>
              <a:t>정신을</a:t>
            </a:r>
            <a:r>
              <a:rPr dirty="0"/>
              <a:t> </a:t>
            </a:r>
            <a:r>
              <a:rPr dirty="0" err="1"/>
              <a:t>차리고</a:t>
            </a:r>
            <a:r>
              <a:rPr dirty="0"/>
              <a:t> </a:t>
            </a:r>
            <a:r>
              <a:rPr dirty="0" err="1"/>
              <a:t>기운도</a:t>
            </a:r>
            <a:r>
              <a:rPr dirty="0"/>
              <a:t> </a:t>
            </a:r>
            <a:r>
              <a:rPr dirty="0" err="1"/>
              <a:t>회복했습니다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삼손은</a:t>
            </a:r>
            <a:r>
              <a:rPr dirty="0"/>
              <a:t> </a:t>
            </a:r>
            <a:r>
              <a:rPr dirty="0" err="1"/>
              <a:t>그곳의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엔학고레라고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오늘날까지</a:t>
            </a:r>
            <a:r>
              <a:rPr dirty="0"/>
              <a:t> </a:t>
            </a:r>
            <a:r>
              <a:rPr dirty="0" err="1"/>
              <a:t>레히에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06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God opened up the hollow place in Lehi,</a:t>
            </a:r>
            <a:r>
              <a:rPr lang="en-US" dirty="0"/>
              <a:t> </a:t>
            </a:r>
            <a:r>
              <a:rPr dirty="0"/>
              <a:t>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water came out of it. When Samson drank,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strength returned and he revived. So the spring was called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Hakkore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and it is still there in Lehi.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26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자네가</a:t>
            </a:r>
            <a:r>
              <a:rPr dirty="0"/>
              <a:t> 내 </a:t>
            </a:r>
            <a:r>
              <a:rPr dirty="0" err="1"/>
              <a:t>딸을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생각했다네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그애를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친구에게</a:t>
            </a:r>
            <a:r>
              <a:rPr dirty="0"/>
              <a:t> 줘 </a:t>
            </a:r>
            <a:r>
              <a:rPr dirty="0" err="1"/>
              <a:t>버렸다네</a:t>
            </a:r>
            <a:r>
              <a:rPr dirty="0"/>
              <a:t>. </a:t>
            </a:r>
            <a:r>
              <a:rPr dirty="0" err="1"/>
              <a:t>그애의</a:t>
            </a:r>
            <a:r>
              <a:rPr dirty="0"/>
              <a:t> </a:t>
            </a:r>
            <a:r>
              <a:rPr dirty="0" err="1"/>
              <a:t>여동생이</a:t>
            </a:r>
            <a:r>
              <a:rPr dirty="0"/>
              <a:t> </a:t>
            </a:r>
            <a:r>
              <a:rPr dirty="0" err="1"/>
              <a:t>그애보다</a:t>
            </a:r>
            <a:r>
              <a:rPr dirty="0"/>
              <a:t> 더 </a:t>
            </a:r>
            <a:r>
              <a:rPr dirty="0" err="1"/>
              <a:t>예쁘지</a:t>
            </a:r>
            <a:r>
              <a:rPr dirty="0"/>
              <a:t> </a:t>
            </a:r>
            <a:r>
              <a:rPr dirty="0" err="1"/>
              <a:t>않는가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그애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동생을</a:t>
            </a:r>
            <a:r>
              <a:rPr dirty="0"/>
              <a:t> </a:t>
            </a:r>
            <a:r>
              <a:rPr dirty="0" err="1"/>
              <a:t>데려가게나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4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was so sure you thoroughly hated her," he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"that I gave her to your friend. Isn't her younger sister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 attractive?</a:t>
            </a:r>
            <a:r>
              <a:rPr lang="en-US" dirty="0"/>
              <a:t> </a:t>
            </a:r>
            <a:r>
              <a:rPr dirty="0"/>
              <a:t>Take her instead."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95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삼손은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지배</a:t>
            </a:r>
            <a:r>
              <a:rPr dirty="0"/>
              <a:t> </a:t>
            </a:r>
            <a:r>
              <a:rPr dirty="0" err="1"/>
              <a:t>아래에서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사사로서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20년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다스렸습니다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032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Samson led Israel for twenty years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days of the Philistines.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72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해를</a:t>
            </a:r>
            <a:r>
              <a:rPr dirty="0"/>
              <a:t> </a:t>
            </a:r>
            <a:r>
              <a:rPr dirty="0" err="1"/>
              <a:t>끼쳐도</a:t>
            </a:r>
            <a:r>
              <a:rPr dirty="0"/>
              <a:t> </a:t>
            </a:r>
            <a:r>
              <a:rPr dirty="0" err="1"/>
              <a:t>이번에는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탓할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62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Samson said to them, "This time I have a right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get even with the Philistines; I will really harm them."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75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여우</a:t>
            </a:r>
            <a:r>
              <a:rPr dirty="0"/>
              <a:t> 300마리를 </a:t>
            </a:r>
            <a:r>
              <a:rPr dirty="0" err="1"/>
              <a:t>잡아와서는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꼬리와</a:t>
            </a:r>
            <a:r>
              <a:rPr dirty="0"/>
              <a:t> </a:t>
            </a:r>
            <a:r>
              <a:rPr dirty="0" err="1"/>
              <a:t>꼬리를</a:t>
            </a:r>
            <a:r>
              <a:rPr dirty="0"/>
              <a:t> </a:t>
            </a:r>
            <a:r>
              <a:rPr dirty="0" err="1"/>
              <a:t>묶고</a:t>
            </a:r>
            <a:r>
              <a:rPr dirty="0"/>
              <a:t> 한 </a:t>
            </a:r>
            <a:r>
              <a:rPr dirty="0" err="1"/>
              <a:t>쌍으로</a:t>
            </a:r>
            <a:r>
              <a:rPr dirty="0"/>
              <a:t> </a:t>
            </a:r>
            <a:r>
              <a:rPr dirty="0" err="1"/>
              <a:t>묶은</a:t>
            </a:r>
            <a:r>
              <a:rPr dirty="0"/>
              <a:t> </a:t>
            </a:r>
            <a:r>
              <a:rPr dirty="0" err="1"/>
              <a:t>꼬리</a:t>
            </a:r>
            <a:r>
              <a:rPr lang="en-US" dirty="0"/>
              <a:t> </a:t>
            </a:r>
            <a:r>
              <a:rPr dirty="0" err="1"/>
              <a:t>중간에다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홰를</a:t>
            </a:r>
            <a:r>
              <a:rPr dirty="0"/>
              <a:t> </a:t>
            </a:r>
            <a:r>
              <a:rPr dirty="0" err="1"/>
              <a:t>하나씩</a:t>
            </a:r>
            <a:r>
              <a:rPr dirty="0"/>
              <a:t> </a:t>
            </a:r>
            <a:r>
              <a:rPr dirty="0" err="1"/>
              <a:t>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5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went out and caught three hundred foxes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tied them tail to tail in pairs.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then fastened a torch to every pair of tails,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홰에다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붙이고서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곡물</a:t>
            </a:r>
            <a:r>
              <a:rPr dirty="0"/>
              <a:t> </a:t>
            </a:r>
            <a:r>
              <a:rPr dirty="0" err="1"/>
              <a:t>밭으로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여우들을</a:t>
            </a:r>
            <a:r>
              <a:rPr dirty="0"/>
              <a:t> </a:t>
            </a:r>
            <a:r>
              <a:rPr dirty="0" err="1"/>
              <a:t>몰았습니다</a:t>
            </a:r>
            <a:r>
              <a:rPr dirty="0"/>
              <a:t>.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곡물단과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베지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곡물과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포도밭과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밭까지</a:t>
            </a:r>
            <a:r>
              <a:rPr dirty="0"/>
              <a:t> </a:t>
            </a:r>
            <a:r>
              <a:rPr dirty="0" err="1"/>
              <a:t>불태워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3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lit the torches and let the foxes loose in the standing grain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Philistines. He burned up the shocks and standing grain,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the vineyards and olive groves.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했느냐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딤나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사위</a:t>
            </a:r>
            <a:r>
              <a:rPr dirty="0"/>
              <a:t> </a:t>
            </a: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아버지가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삼손의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친구에게</a:t>
            </a:r>
            <a:r>
              <a:rPr dirty="0"/>
              <a:t> 준 것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했소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그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불태워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64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Philistines asked, "Who did this?" they were told,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"Samson, the </a:t>
            </a:r>
            <a:r>
              <a:rPr dirty="0" err="1"/>
              <a:t>Timnite's</a:t>
            </a:r>
            <a:r>
              <a:rPr dirty="0"/>
              <a:t> son-in-law, because his wife was given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his friend." So the Philistines went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burned her</a:t>
            </a:r>
            <a:r>
              <a:rPr lang="en-US" dirty="0"/>
              <a:t> </a:t>
            </a:r>
            <a:r>
              <a:rPr dirty="0"/>
              <a:t>and her father to death.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10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삼손이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했으니</a:t>
            </a:r>
            <a:r>
              <a:rPr 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확실히</a:t>
            </a:r>
            <a:r>
              <a:rPr dirty="0"/>
              <a:t> </a:t>
            </a:r>
            <a:r>
              <a:rPr dirty="0" err="1"/>
              <a:t>원수를</a:t>
            </a:r>
            <a:r>
              <a:rPr dirty="0"/>
              <a:t> </a:t>
            </a:r>
            <a:r>
              <a:rPr dirty="0" err="1"/>
              <a:t>갚을</a:t>
            </a:r>
            <a:r>
              <a:rPr dirty="0"/>
              <a:t> </a:t>
            </a:r>
            <a:r>
              <a:rPr dirty="0" err="1"/>
              <a:t>테다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다음에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멈추겠다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68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Samson said to them, "Since you've acted like this,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won't stop until I get my revenge on you."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삼손은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닥치는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죽여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내려가</a:t>
            </a:r>
            <a:r>
              <a:rPr dirty="0"/>
              <a:t> </a:t>
            </a:r>
            <a:r>
              <a:rPr dirty="0" err="1"/>
              <a:t>에담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동굴에</a:t>
            </a:r>
            <a:r>
              <a:rPr dirty="0"/>
              <a:t> </a:t>
            </a:r>
            <a:r>
              <a:rPr dirty="0" err="1"/>
              <a:t>머물렀습니다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87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attacked them viciously and slaughtered many of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Then he went down and stayed in a cave in the rock of </a:t>
            </a:r>
            <a:r>
              <a:rPr dirty="0" err="1"/>
              <a:t>Etam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유다에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레히</a:t>
            </a:r>
            <a:r>
              <a:rPr dirty="0"/>
              <a:t> </a:t>
            </a:r>
            <a:r>
              <a:rPr dirty="0" err="1"/>
              <a:t>근처에</a:t>
            </a:r>
            <a:r>
              <a:rPr dirty="0"/>
              <a:t> </a:t>
            </a:r>
            <a:r>
              <a:rPr dirty="0" err="1"/>
              <a:t>널리</a:t>
            </a:r>
            <a:r>
              <a:rPr dirty="0"/>
              <a:t> </a:t>
            </a:r>
            <a:r>
              <a:rPr dirty="0" err="1"/>
              <a:t>퍼져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5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Philistines went up and camped in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spreading out near Lehi.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1294</Words>
  <Application>Microsoft Office PowerPoint</Application>
  <PresentationFormat>와이드스크린</PresentationFormat>
  <Paragraphs>141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134</cp:revision>
  <dcterms:created xsi:type="dcterms:W3CDTF">2019-02-17T10:11:46Z</dcterms:created>
  <dcterms:modified xsi:type="dcterms:W3CDTF">2022-09-09T01:11:29Z</dcterms:modified>
</cp:coreProperties>
</file>