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가사에</a:t>
            </a:r>
            <a:r>
              <a:rPr dirty="0"/>
              <a:t> </a:t>
            </a:r>
            <a:r>
              <a:rPr dirty="0" err="1"/>
              <a:t>갔다가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한 </a:t>
            </a:r>
            <a:r>
              <a:rPr dirty="0" err="1"/>
              <a:t>창녀를</a:t>
            </a:r>
            <a:r>
              <a:rPr dirty="0"/>
              <a:t> </a:t>
            </a:r>
            <a:r>
              <a:rPr dirty="0" err="1"/>
              <a:t>만나서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Samson went to Gaza, where he saw a prostitute.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in to spend the night with her.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18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들릴라가</a:t>
            </a:r>
            <a:r>
              <a:rPr dirty="0"/>
              <a:t> </a:t>
            </a:r>
            <a:r>
              <a:rPr dirty="0" err="1"/>
              <a:t>삼손에게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보세요</a:t>
            </a:r>
            <a:r>
              <a:rPr dirty="0"/>
              <a:t>.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속였어요</a:t>
            </a:r>
            <a:r>
              <a:rPr dirty="0"/>
              <a:t>.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했어요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묶을</a:t>
            </a:r>
            <a:r>
              <a:rPr dirty="0"/>
              <a:t> 수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Delilah said to Samson, "You have made a fool of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lied to me. Come now, tell me how you can be tied."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들릴라에게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그들이</a:t>
            </a:r>
            <a:r>
              <a:rPr dirty="0"/>
              <a:t> 한 </a:t>
            </a:r>
            <a:r>
              <a:rPr dirty="0" err="1"/>
              <a:t>번도</a:t>
            </a:r>
            <a:r>
              <a:rPr dirty="0"/>
              <a:t> </a:t>
            </a:r>
            <a:r>
              <a:rPr dirty="0" err="1"/>
              <a:t>사용한</a:t>
            </a:r>
            <a:r>
              <a:rPr dirty="0"/>
              <a:t> 적 </a:t>
            </a:r>
            <a:r>
              <a:rPr dirty="0" err="1"/>
              <a:t>없는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노끈으로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묶으면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약해질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5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"If anyone ties me securely with new ropes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have never been used, I'll become as weak as any other man."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들릴라는</a:t>
            </a:r>
            <a:r>
              <a:rPr dirty="0"/>
              <a:t> 새 </a:t>
            </a:r>
            <a:r>
              <a:rPr dirty="0" err="1"/>
              <a:t>노끈을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묶고는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삼손</a:t>
            </a:r>
            <a:r>
              <a:rPr dirty="0"/>
              <a:t>,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들이닥쳐요</a:t>
            </a:r>
            <a:r>
              <a:rPr dirty="0"/>
              <a:t>!”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방안에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팔에</a:t>
            </a:r>
            <a:r>
              <a:rPr lang="en-US" dirty="0"/>
              <a:t> </a:t>
            </a:r>
            <a:r>
              <a:rPr dirty="0" err="1"/>
              <a:t>두른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노끈을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실처럼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Delilah took new ropes and tied him with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with men hidden in the room, she called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"Samson, the Philistines are upon you!" But he snapped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ropes off his arms as if they were threads.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87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들릴라가</a:t>
            </a:r>
            <a:r>
              <a:rPr dirty="0"/>
              <a:t> </a:t>
            </a:r>
            <a:r>
              <a:rPr dirty="0" err="1"/>
              <a:t>삼손에게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속이고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했어요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묶을</a:t>
            </a:r>
            <a:r>
              <a:rPr dirty="0"/>
              <a:t> 수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머리카락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가닥을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섞어</a:t>
            </a:r>
            <a:r>
              <a:rPr dirty="0"/>
              <a:t> </a:t>
            </a:r>
            <a:r>
              <a:rPr dirty="0" err="1"/>
              <a:t>짜면</a:t>
            </a:r>
            <a:r>
              <a:rPr dirty="0"/>
              <a:t> </a:t>
            </a:r>
            <a:r>
              <a:rPr dirty="0" err="1"/>
              <a:t>되오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89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Delilah then said to Samson, "Until now, you have been making</a:t>
            </a:r>
            <a:r>
              <a:rPr lang="en-US" dirty="0"/>
              <a:t> </a:t>
            </a:r>
            <a:r>
              <a:rPr dirty="0"/>
              <a:t>a fool of me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lying to me. Tell me how you can be tied."</a:t>
            </a:r>
            <a:r>
              <a:rPr lang="en-US" dirty="0"/>
              <a:t> </a:t>
            </a:r>
            <a:r>
              <a:rPr dirty="0"/>
              <a:t>He replied, "If you weave the seven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braids of my head</a:t>
            </a:r>
            <a:r>
              <a:rPr lang="en-US" dirty="0"/>
              <a:t> </a:t>
            </a:r>
            <a:r>
              <a:rPr dirty="0"/>
              <a:t>into the fabric</a:t>
            </a:r>
            <a:r>
              <a:rPr lang="en-US" dirty="0"/>
              <a:t> </a:t>
            </a:r>
            <a:r>
              <a:rPr dirty="0"/>
              <a:t>on the loom and tighten it with the pin,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I'll become</a:t>
            </a:r>
            <a:r>
              <a:rPr lang="en-US" dirty="0"/>
              <a:t> </a:t>
            </a:r>
            <a:r>
              <a:rPr dirty="0"/>
              <a:t>as weak as any other man."</a:t>
            </a:r>
            <a:r>
              <a:rPr lang="en-US" dirty="0"/>
              <a:t> </a:t>
            </a:r>
            <a:r>
              <a:rPr dirty="0"/>
              <a:t>So while he was sleeping,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Delilah took the seven braids of his head, wove them into the fabric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들릴라는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말뚝에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삼손</a:t>
            </a:r>
            <a:r>
              <a:rPr dirty="0"/>
              <a:t>,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쳐들어와요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잠에서</a:t>
            </a:r>
            <a:r>
              <a:rPr dirty="0"/>
              <a:t> </a:t>
            </a:r>
            <a:r>
              <a:rPr dirty="0" err="1"/>
              <a:t>깨어나</a:t>
            </a:r>
            <a:r>
              <a:rPr dirty="0"/>
              <a:t> </a:t>
            </a:r>
            <a:r>
              <a:rPr dirty="0" err="1"/>
              <a:t>말뚝과</a:t>
            </a:r>
            <a:r>
              <a:rPr dirty="0"/>
              <a:t> </a:t>
            </a:r>
            <a:r>
              <a:rPr dirty="0" err="1"/>
              <a:t>베틀과</a:t>
            </a:r>
            <a:r>
              <a:rPr dirty="0"/>
              <a:t> </a:t>
            </a:r>
            <a:r>
              <a:rPr dirty="0" err="1"/>
              <a:t>엮어</a:t>
            </a:r>
            <a:r>
              <a:rPr dirty="0"/>
              <a:t> 짠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70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tightened it with the pin. Again she called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"Samson, the Philistines are upon you!" He awoke from his sleep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pulled up the pin and the loom, with the fabric.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없으면서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사랑한다’라고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세 번 </a:t>
            </a:r>
            <a:r>
              <a:rPr dirty="0" err="1"/>
              <a:t>속였습니다</a:t>
            </a:r>
            <a:r>
              <a:rPr dirty="0"/>
              <a:t>.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나오는지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있어요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7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said to him, "How can you say, `I love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when you won't confide in me? This is the third time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a fool of me and haven't told me</a:t>
            </a:r>
            <a:r>
              <a:rPr lang="en-US" dirty="0"/>
              <a:t> </a:t>
            </a:r>
            <a:r>
              <a:rPr dirty="0"/>
              <a:t>the secret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your great strength."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그녀가 매일 졸라서 삼손의 마음은 죽을 정도로 괴로웠습니다.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91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such nagging she prodded him day after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was tired to death.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들릴라에게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다 </a:t>
            </a:r>
            <a:r>
              <a:rPr dirty="0" err="1"/>
              <a:t>털어놓았습니다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머리엔</a:t>
            </a:r>
            <a:r>
              <a:rPr dirty="0"/>
              <a:t> </a:t>
            </a:r>
            <a:r>
              <a:rPr dirty="0" err="1"/>
              <a:t>면도칼을</a:t>
            </a:r>
            <a:r>
              <a:rPr dirty="0"/>
              <a:t> 댄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뱃속에서부터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사람이었기</a:t>
            </a:r>
            <a:r>
              <a:rPr dirty="0"/>
              <a:t> </a:t>
            </a:r>
            <a:r>
              <a:rPr dirty="0" err="1"/>
              <a:t>때문이오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내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깎아</a:t>
            </a:r>
            <a:r>
              <a:rPr dirty="0"/>
              <a:t> </a:t>
            </a:r>
            <a:r>
              <a:rPr dirty="0" err="1"/>
              <a:t>버리면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빠져서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약해진다오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00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told her everything. "No razor has ever been used on my head,"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"because I have been a Nazirite set apart to God since birth.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my head were shaved, my strength would leave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would become as weak as any other man."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다 </a:t>
            </a:r>
            <a:r>
              <a:rPr dirty="0" err="1"/>
              <a:t>털어놓은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들릴라가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군주들에게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이번</a:t>
            </a:r>
            <a:r>
              <a:rPr dirty="0"/>
              <a:t> 한 번 더 </a:t>
            </a:r>
            <a:r>
              <a:rPr dirty="0" err="1"/>
              <a:t>오십시오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다 </a:t>
            </a:r>
            <a:r>
              <a:rPr dirty="0" err="1"/>
              <a:t>털어놓았습니다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군주들이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4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Delilah saw that he had told her everything,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sent word to the rulers of the Philistines,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back once more; he has told me everything."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rulers of the Philistines returned with the silver in their hands.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들릴라는</a:t>
            </a:r>
            <a:r>
              <a:rPr dirty="0"/>
              <a:t> </a:t>
            </a: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무릎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잠들게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불러서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가닥으로</a:t>
            </a:r>
            <a:r>
              <a:rPr dirty="0"/>
              <a:t> </a:t>
            </a:r>
            <a:r>
              <a:rPr dirty="0" err="1"/>
              <a:t>땋은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머리카락을</a:t>
            </a:r>
            <a:r>
              <a:rPr dirty="0"/>
              <a:t> </a:t>
            </a:r>
            <a:r>
              <a:rPr dirty="0" err="1"/>
              <a:t>깎게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괴롭게</a:t>
            </a:r>
            <a:r>
              <a:rPr dirty="0"/>
              <a:t> 해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확인했습니다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5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put him to sleep on her lap, she called a man to shave off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 braids of his hair, and so began to subdue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strength left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18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왔다”는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가사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포위하고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밤새도록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밝으면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새도록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기다렸습니다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93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Gaza were told, "Samson is here!"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surrounded the place and lay in wait</a:t>
            </a:r>
            <a:r>
              <a:rPr lang="en-US" dirty="0"/>
              <a:t> </a:t>
            </a:r>
            <a:r>
              <a:rPr dirty="0"/>
              <a:t>for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night at the city gate. They made no move during the night,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"At dawn we'll kill him."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90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들릴라가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삼손</a:t>
            </a:r>
            <a:r>
              <a:rPr dirty="0"/>
              <a:t>,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쳐들어와요</a:t>
            </a:r>
            <a:r>
              <a:rPr dirty="0"/>
              <a:t>!”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잠에서</a:t>
            </a:r>
            <a:r>
              <a:rPr dirty="0"/>
              <a:t> </a:t>
            </a:r>
            <a:r>
              <a:rPr dirty="0" err="1"/>
              <a:t>깨어나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이전처럼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무찔러버리겠다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자기에게서</a:t>
            </a:r>
            <a:r>
              <a:rPr dirty="0"/>
              <a:t> </a:t>
            </a:r>
            <a:r>
              <a:rPr dirty="0" err="1"/>
              <a:t>떠나신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3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called, "Samson, the Philistines are upon you!"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awoke from his sleep and thought, "I'll go out as before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shake myself free." But he did not know that the LORD had left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붙잡아서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뽑아내고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가사로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사슬로</a:t>
            </a:r>
            <a:r>
              <a:rPr dirty="0"/>
              <a:t> </a:t>
            </a:r>
            <a:r>
              <a:rPr dirty="0" err="1"/>
              <a:t>묶었습니다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감옥에서</a:t>
            </a:r>
            <a:r>
              <a:rPr dirty="0"/>
              <a:t> </a:t>
            </a:r>
            <a:r>
              <a:rPr dirty="0" err="1"/>
              <a:t>맷돌을</a:t>
            </a:r>
            <a:r>
              <a:rPr dirty="0"/>
              <a:t> </a:t>
            </a:r>
            <a:r>
              <a:rPr dirty="0" err="1"/>
              <a:t>돌리는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Philistines seized him, gouged out his eyes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him down to Gaza. Binding him with bronze shackles,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him to grinding in the prison.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머리카락이</a:t>
            </a:r>
            <a:r>
              <a:rPr dirty="0"/>
              <a:t> </a:t>
            </a:r>
            <a:r>
              <a:rPr dirty="0" err="1"/>
              <a:t>깎이고</a:t>
            </a:r>
            <a:r>
              <a:rPr dirty="0"/>
              <a:t> 난 </a:t>
            </a:r>
            <a:r>
              <a:rPr dirty="0" err="1"/>
              <a:t>후에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머리털이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자라기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45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hair on his head began to grow again after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had been shaved.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군주들이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신 </a:t>
            </a:r>
            <a:r>
              <a:rPr dirty="0" err="1"/>
              <a:t>다곤에게</a:t>
            </a:r>
            <a:r>
              <a:rPr dirty="0"/>
              <a:t> 큰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즐기기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모여서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rulers of the Philistines assembled to offer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great sacrifice to Dagon their god and to celebrate,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"Our god has delivered Samson, our enemy, into our hands."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바라보며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넘겨주었다</a:t>
            </a:r>
            <a:r>
              <a:rPr dirty="0"/>
              <a:t>.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파괴한</a:t>
            </a:r>
            <a:r>
              <a:rPr dirty="0"/>
              <a:t> </a:t>
            </a:r>
            <a:r>
              <a:rPr dirty="0" err="1"/>
              <a:t>놈을,많은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놈을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saw him, they praised their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"Our god has delivered our enemy into our hands,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laid waste our land and multiplied our slain."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즐거워서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불러라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감옥에서</a:t>
            </a:r>
            <a:r>
              <a:rPr dirty="0"/>
              <a:t> </a:t>
            </a:r>
            <a:r>
              <a:rPr dirty="0" err="1"/>
              <a:t>불러냈습니다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삼손을</a:t>
            </a:r>
            <a:r>
              <a:rPr dirty="0"/>
              <a:t> 두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89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in high spirits, they shouted,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out Samson to entertain us." So they called Samson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prison, and he performed for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stood him among the pillars,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56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신전을</a:t>
            </a:r>
            <a:r>
              <a:rPr dirty="0"/>
              <a:t> </a:t>
            </a:r>
            <a:r>
              <a:rPr dirty="0" err="1"/>
              <a:t>떠받치고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기둥을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만질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주시오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좀 </a:t>
            </a:r>
            <a:r>
              <a:rPr dirty="0" err="1"/>
              <a:t>기대야겠소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66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said to the servant who held his hand,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"Put me where I can feel the pillars that support the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may lean against them."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47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신전은</a:t>
            </a:r>
            <a:r>
              <a:rPr dirty="0"/>
              <a:t> </a:t>
            </a:r>
            <a:r>
              <a:rPr dirty="0" err="1"/>
              <a:t>남자들과</a:t>
            </a:r>
            <a:r>
              <a:rPr dirty="0"/>
              <a:t> </a:t>
            </a:r>
            <a:r>
              <a:rPr dirty="0" err="1"/>
              <a:t>여자들로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찼고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군주들도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또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위에도</a:t>
            </a:r>
            <a:r>
              <a:rPr dirty="0"/>
              <a:t> </a:t>
            </a:r>
            <a:r>
              <a:rPr dirty="0" err="1"/>
              <a:t>남녀</a:t>
            </a:r>
            <a:r>
              <a:rPr dirty="0"/>
              <a:t> 3,000명 </a:t>
            </a:r>
            <a:r>
              <a:rPr dirty="0" err="1"/>
              <a:t>정도가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조롱하며</a:t>
            </a:r>
            <a:r>
              <a:rPr dirty="0"/>
              <a:t> </a:t>
            </a:r>
            <a:r>
              <a:rPr dirty="0" err="1"/>
              <a:t>바라보고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4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temple was crowded with men and women;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rulers of the Philistines were there,</a:t>
            </a:r>
            <a:r>
              <a:rPr lang="en-US" dirty="0"/>
              <a:t> </a:t>
            </a:r>
            <a:r>
              <a:rPr dirty="0"/>
              <a:t>and on the roof were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three thousand men and women watching Samson perform.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85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하나님이여</a:t>
            </a:r>
            <a:r>
              <a:rPr lang="en-US" altLang="ko-KR" dirty="0"/>
              <a:t>, </a:t>
            </a:r>
            <a:r>
              <a:rPr lang="ko-KR" altLang="en-US" dirty="0"/>
              <a:t>부디 이번 한 번만 </a:t>
            </a:r>
            <a:r>
              <a:rPr lang="ko-KR" altLang="en-US" dirty="0" err="1"/>
              <a:t>제게</a:t>
            </a:r>
            <a:r>
              <a:rPr lang="ko-KR" altLang="en-US" dirty="0"/>
              <a:t> 힘을 주십시오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제 두 눈을 뺀 블레셋 사람들에게 단숨에 복수하게 해 주십시오</a:t>
            </a:r>
            <a:r>
              <a:rPr lang="en-US" altLang="ko-KR"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3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Samson prayed to the LORD, "O Sovereign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me. O God, please strengthen me just once more,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me with one blow get revenge on the Philistines for my two eyes."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삼손은</a:t>
            </a:r>
            <a:r>
              <a:rPr dirty="0"/>
              <a:t> 그 </a:t>
            </a:r>
            <a:r>
              <a:rPr dirty="0" err="1"/>
              <a:t>신전을</a:t>
            </a:r>
            <a:r>
              <a:rPr dirty="0"/>
              <a:t> </a:t>
            </a:r>
            <a:r>
              <a:rPr dirty="0" err="1"/>
              <a:t>받치고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중앙의</a:t>
            </a:r>
            <a:r>
              <a:rPr dirty="0"/>
              <a:t> 두 </a:t>
            </a:r>
            <a:r>
              <a:rPr dirty="0" err="1"/>
              <a:t>기둥을</a:t>
            </a:r>
            <a:r>
              <a:rPr dirty="0"/>
              <a:t> </a:t>
            </a:r>
            <a:r>
              <a:rPr dirty="0" err="1"/>
              <a:t>한쪽은</a:t>
            </a:r>
            <a:r>
              <a:rPr dirty="0"/>
              <a:t> </a:t>
            </a:r>
            <a:r>
              <a:rPr dirty="0" err="1"/>
              <a:t>오른손으로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한쪽은</a:t>
            </a:r>
            <a:r>
              <a:rPr dirty="0"/>
              <a:t> </a:t>
            </a:r>
            <a:r>
              <a:rPr dirty="0" err="1"/>
              <a:t>왼손으로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기대었습니다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8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Samson reached toward the two central pillars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which the temple stood. Bracing himself against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right hand on the one and his left hand on the other,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한밤중에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문짝과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문기둥을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r>
              <a:rPr dirty="0" err="1"/>
              <a:t>성문의</a:t>
            </a:r>
            <a:r>
              <a:rPr dirty="0"/>
              <a:t> </a:t>
            </a:r>
            <a:r>
              <a:rPr dirty="0" err="1"/>
              <a:t>빗장과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뽑아내어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메고는</a:t>
            </a:r>
            <a:r>
              <a:rPr dirty="0"/>
              <a:t> </a:t>
            </a:r>
            <a:r>
              <a:rPr dirty="0" err="1"/>
              <a:t>헤브론</a:t>
            </a:r>
            <a:r>
              <a:rPr dirty="0"/>
              <a:t> </a:t>
            </a:r>
            <a:r>
              <a:rPr dirty="0" err="1"/>
              <a:t>맞은편</a:t>
            </a:r>
            <a:r>
              <a:rPr dirty="0"/>
              <a:t> </a:t>
            </a:r>
            <a:r>
              <a:rPr dirty="0" err="1"/>
              <a:t>산꼭대기로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03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Samson lay there only until the middle of the night.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got up and took hold of the doors of the city gate,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 two posts, and tore them loose, bar and 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lifted them to his shoulders and carried</a:t>
            </a:r>
            <a:r>
              <a:rPr lang="en-US" dirty="0"/>
              <a:t> </a:t>
            </a:r>
            <a:r>
              <a:rPr dirty="0"/>
              <a:t>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top of the hill</a:t>
            </a:r>
            <a:r>
              <a:rPr lang="en-US" dirty="0"/>
              <a:t> </a:t>
            </a:r>
            <a:r>
              <a:rPr dirty="0"/>
              <a:t>that faces Hebron.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힘껏</a:t>
            </a:r>
            <a:r>
              <a:rPr dirty="0"/>
              <a:t> </a:t>
            </a:r>
            <a:r>
              <a:rPr dirty="0" err="1"/>
              <a:t>기둥을</a:t>
            </a:r>
            <a:r>
              <a:rPr dirty="0"/>
              <a:t> </a:t>
            </a:r>
            <a:r>
              <a:rPr dirty="0" err="1"/>
              <a:t>밀어냈습니다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신전이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군주들과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수보다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85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said, "Let me die with the Philistines!" Then he pushed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his might, and down came the temple on the rulers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people in it. Thus he killed many more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died than</a:t>
            </a:r>
            <a:r>
              <a:rPr lang="en-US" dirty="0"/>
              <a:t> </a:t>
            </a:r>
            <a:r>
              <a:rPr dirty="0"/>
              <a:t>while he lived.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집안사람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내려와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소라와</a:t>
            </a:r>
            <a:r>
              <a:rPr dirty="0"/>
              <a:t> </a:t>
            </a:r>
            <a:r>
              <a:rPr dirty="0" err="1"/>
              <a:t>에스다올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마노아의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묻었습니다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사사로서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his brothers and his father's whole family went down to get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him back and buried him between </a:t>
            </a:r>
            <a:r>
              <a:rPr dirty="0" err="1"/>
              <a:t>Zorah</a:t>
            </a:r>
            <a:r>
              <a:rPr dirty="0"/>
              <a:t> and </a:t>
            </a:r>
            <a:r>
              <a:rPr dirty="0" err="1"/>
              <a:t>Eshtaol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tomb of Manoah his father. He had led Israel twenty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그런</a:t>
            </a:r>
            <a:r>
              <a:rPr dirty="0"/>
              <a:t> 후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소렉</a:t>
            </a:r>
            <a:r>
              <a:rPr dirty="0"/>
              <a:t> </a:t>
            </a:r>
            <a:r>
              <a:rPr dirty="0" err="1"/>
              <a:t>골짜기의</a:t>
            </a:r>
            <a:r>
              <a:rPr dirty="0"/>
              <a:t> 한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사랑에</a:t>
            </a:r>
            <a:r>
              <a:rPr dirty="0"/>
              <a:t> </a:t>
            </a:r>
            <a:r>
              <a:rPr dirty="0" err="1"/>
              <a:t>빠졌습니다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들릴라입니다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4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time later, he fell in love with a woman</a:t>
            </a:r>
            <a:r>
              <a:rPr lang="en-US" dirty="0"/>
              <a:t> in the Valley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of Sor</a:t>
            </a:r>
            <a:r>
              <a:rPr lang="ko-KR" altLang="en-US" dirty="0"/>
              <a:t>다 </a:t>
            </a:r>
            <a:r>
              <a:rPr lang="en-US" dirty="0"/>
              <a:t>whose name was Delilah.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09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군주들이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유혹해서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나오는지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붙잡아서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묶고</a:t>
            </a:r>
            <a:r>
              <a:rPr dirty="0"/>
              <a:t> </a:t>
            </a:r>
            <a:r>
              <a:rPr dirty="0" err="1"/>
              <a:t>굴복하게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할 수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알아보아라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은 1,100세겔씩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rulers of the Philistines went to her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 if you can lure him into showing you the secret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his great strength and how we can overpower him</a:t>
            </a:r>
            <a:r>
              <a:rPr lang="en-US" dirty="0"/>
              <a:t> </a:t>
            </a:r>
            <a:r>
              <a:rPr dirty="0"/>
              <a:t>so we may tie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him up and subdue him. Each one of us will give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eleven hundred shekels of silver."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들릴라가</a:t>
            </a:r>
            <a:r>
              <a:rPr dirty="0"/>
              <a:t> </a:t>
            </a:r>
            <a:r>
              <a:rPr dirty="0" err="1"/>
              <a:t>삼손에게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나는지</a:t>
            </a:r>
            <a:r>
              <a:rPr dirty="0"/>
              <a:t>, 또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묶어서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굴복시킬</a:t>
            </a:r>
            <a:r>
              <a:rPr dirty="0"/>
              <a:t> 수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7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Delilah said to Samson, "Tell me the secret of your great strength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you can be tied up and subdued."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7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들릴라에게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말리지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줄기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묶으면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약하게</a:t>
            </a:r>
            <a:r>
              <a:rPr dirty="0"/>
              <a:t> </a:t>
            </a:r>
            <a:r>
              <a:rPr dirty="0" err="1"/>
              <a:t>되오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answered her, "If anyone ties me with seven fresh thongs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have not been dried, I'll become as weak as any other man."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군주들이</a:t>
            </a:r>
            <a:r>
              <a:rPr dirty="0"/>
              <a:t> </a:t>
            </a:r>
            <a:r>
              <a:rPr dirty="0" err="1"/>
              <a:t>말리지</a:t>
            </a:r>
            <a:r>
              <a:rPr dirty="0"/>
              <a:t> </a:t>
            </a:r>
            <a:r>
              <a:rPr dirty="0" err="1"/>
              <a:t>않은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나무줄기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들릴라에게</a:t>
            </a:r>
            <a:r>
              <a:rPr dirty="0"/>
              <a:t> </a:t>
            </a:r>
            <a:r>
              <a:rPr dirty="0" err="1"/>
              <a:t>가져다주었고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들릴라는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묶었습니다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3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rulers of the Philistines brought her seven fresh thongs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had not been dried, and she tied him with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들릴라는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방안에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삼손에게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삼손</a:t>
            </a:r>
            <a:r>
              <a:rPr dirty="0"/>
              <a:t>,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쳐들어와요</a:t>
            </a:r>
            <a:r>
              <a:rPr dirty="0"/>
              <a:t>!”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줄기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실오라기가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닿을</a:t>
            </a:r>
            <a:r>
              <a:rPr dirty="0"/>
              <a:t> 때</a:t>
            </a:r>
            <a:r>
              <a:rPr lang="en-US" dirty="0"/>
              <a:t> </a:t>
            </a:r>
            <a:r>
              <a:rPr dirty="0" err="1"/>
              <a:t>끊어지듯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나오는지는</a:t>
            </a:r>
            <a:r>
              <a:rPr dirty="0"/>
              <a:t> </a:t>
            </a:r>
            <a:r>
              <a:rPr dirty="0" err="1"/>
              <a:t>밝혀지지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men hidden in the room, she called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"Samson, the Philistines are upon you!"</a:t>
            </a:r>
            <a:r>
              <a:rPr lang="en-US" dirty="0"/>
              <a:t> </a:t>
            </a:r>
            <a:r>
              <a:rPr dirty="0"/>
              <a:t>But he snapped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thongs as easily as a piece of string snaps</a:t>
            </a:r>
            <a:r>
              <a:rPr lang="en-US" dirty="0"/>
              <a:t> </a:t>
            </a:r>
            <a:r>
              <a:rPr dirty="0"/>
              <a:t>when it comes close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flame. So the secret of his strength was not discovered.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2292</Words>
  <Application>Microsoft Office PowerPoint</Application>
  <PresentationFormat>와이드스크린</PresentationFormat>
  <Paragraphs>227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131</cp:revision>
  <dcterms:created xsi:type="dcterms:W3CDTF">2019-02-17T10:11:46Z</dcterms:created>
  <dcterms:modified xsi:type="dcterms:W3CDTF">2022-09-09T01:21:29Z</dcterms:modified>
</cp:coreProperties>
</file>