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에브라임 산간 지대에 미가라는 사람이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a man named Micah from the hill country of Ephraim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3154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미가가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저와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아버지가</a:t>
            </a:r>
            <a:r>
              <a:rPr dirty="0"/>
              <a:t> 돼 </a:t>
            </a:r>
            <a:r>
              <a:rPr dirty="0" err="1"/>
              <a:t>주시고</a:t>
            </a:r>
            <a:r>
              <a:rPr dirty="0"/>
              <a:t> </a:t>
            </a:r>
            <a:r>
              <a:rPr dirty="0" err="1"/>
              <a:t>제사장도</a:t>
            </a:r>
            <a:r>
              <a:rPr dirty="0"/>
              <a:t> 돼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당신에게</a:t>
            </a:r>
            <a:r>
              <a:rPr dirty="0"/>
              <a:t> </a:t>
            </a:r>
            <a:r>
              <a:rPr dirty="0" err="1"/>
              <a:t>해마다</a:t>
            </a:r>
            <a:r>
              <a:rPr dirty="0"/>
              <a:t> 은 10세겔과 옷 한 </a:t>
            </a:r>
            <a:r>
              <a:rPr dirty="0" err="1"/>
              <a:t>벌과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주겠습니다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그곳으로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57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Micah said to him, "Live with me and be my father and priest,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I'll give you ten shekels of silver a year,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clothes and your food."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살기로</a:t>
            </a:r>
            <a:r>
              <a:rPr dirty="0"/>
              <a:t> </a:t>
            </a:r>
            <a:r>
              <a:rPr dirty="0" err="1"/>
              <a:t>결심했습니다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청년은</a:t>
            </a:r>
            <a:r>
              <a:rPr dirty="0"/>
              <a:t> </a:t>
            </a:r>
            <a:r>
              <a:rPr dirty="0" err="1"/>
              <a:t>미가에게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하나처럼</a:t>
            </a:r>
            <a:r>
              <a:rPr dirty="0"/>
              <a:t> </a:t>
            </a:r>
            <a:r>
              <a:rPr dirty="0" err="1"/>
              <a:t>여겨졌습니다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7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Levite agreed to live with him, and the young man was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like one of his sons.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미가는</a:t>
            </a:r>
            <a:r>
              <a:rPr dirty="0"/>
              <a:t> 그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구별해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청년은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제사장으로</a:t>
            </a:r>
            <a:r>
              <a:rPr dirty="0"/>
              <a:t> 그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47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Micah installed the Levite, and the young man</a:t>
            </a:r>
            <a:r>
              <a:rPr lang="en-US" dirty="0"/>
              <a:t> </a:t>
            </a:r>
            <a:r>
              <a:rPr dirty="0"/>
              <a:t>became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priest and lived in his house.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795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미가는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내 </a:t>
            </a:r>
            <a:r>
              <a:rPr dirty="0" err="1"/>
              <a:t>제사장이</a:t>
            </a:r>
            <a:r>
              <a:rPr dirty="0"/>
              <a:t> </a:t>
            </a:r>
            <a:r>
              <a:rPr dirty="0" err="1"/>
              <a:t>됐으니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잘해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46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Micah said, "Now I know that the LORD will be good to me,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this Levite has become my priest."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어머니가</a:t>
            </a:r>
            <a:r>
              <a:rPr dirty="0"/>
              <a:t> 은 1,100세겔을 </a:t>
            </a:r>
            <a:r>
              <a:rPr dirty="0" err="1"/>
              <a:t>잃어버리셨을</a:t>
            </a:r>
            <a:r>
              <a:rPr dirty="0"/>
              <a:t> 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일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저주하시는</a:t>
            </a:r>
            <a:r>
              <a:rPr dirty="0"/>
              <a:t> </a:t>
            </a:r>
            <a:r>
              <a:rPr dirty="0" err="1"/>
              <a:t>말씀을</a:t>
            </a:r>
            <a:r>
              <a:rPr lang="en-US"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보십시오</a:t>
            </a:r>
            <a:r>
              <a:rPr dirty="0"/>
              <a:t>. 그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가져갔습니다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아들아</a:t>
            </a:r>
            <a:r>
              <a:rPr dirty="0"/>
              <a:t>,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25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said to his mother, "The eleven hundred shekels of silver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were taken from you and about which I heard you utter a curse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that silver with me; I took it." Then his mother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bless you, my son!"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은 1,100세겔을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돌려주자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내 </a:t>
            </a:r>
            <a:r>
              <a:rPr dirty="0" err="1"/>
              <a:t>손으로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온전히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조각한</a:t>
            </a:r>
            <a:r>
              <a:rPr dirty="0"/>
              <a:t> </a:t>
            </a:r>
            <a:r>
              <a:rPr dirty="0" err="1"/>
              <a:t>신상과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만들려고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돌려주겠다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20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returned the eleven hundred shekels of silver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his mother, she said, "I solemnly consecrate my silver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LORD for my son to make a carved image and a cast idol.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give it back to you."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미가는</a:t>
            </a:r>
            <a:r>
              <a:rPr dirty="0"/>
              <a:t> 그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어머니에게</a:t>
            </a:r>
            <a:r>
              <a:rPr dirty="0"/>
              <a:t> </a:t>
            </a:r>
            <a:r>
              <a:rPr dirty="0" err="1"/>
              <a:t>돌려주었습니다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어머니는</a:t>
            </a:r>
            <a:r>
              <a:rPr dirty="0"/>
              <a:t> 은 200세겔을 </a:t>
            </a:r>
            <a:r>
              <a:rPr dirty="0" err="1"/>
              <a:t>가져다가</a:t>
            </a:r>
            <a:r>
              <a:rPr dirty="0"/>
              <a:t> 은 </a:t>
            </a:r>
            <a:r>
              <a:rPr dirty="0" err="1"/>
              <a:t>세공업자에게</a:t>
            </a:r>
            <a:r>
              <a:rPr dirty="0"/>
              <a:t> 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조각한</a:t>
            </a:r>
            <a:r>
              <a:rPr dirty="0"/>
              <a:t> </a:t>
            </a:r>
            <a:r>
              <a:rPr dirty="0" err="1"/>
              <a:t>신상과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신상을</a:t>
            </a:r>
            <a:r>
              <a:rPr dirty="0"/>
              <a:t> </a:t>
            </a:r>
            <a:r>
              <a:rPr dirty="0" err="1"/>
              <a:t>만들게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1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returned the silver to his mother, and she took two hundred shekels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silver and gave them to a silversmith, who made them into the image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idol. And they were put in Micah's house.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이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미가에게는</a:t>
            </a:r>
            <a:r>
              <a:rPr dirty="0"/>
              <a:t> </a:t>
            </a:r>
            <a:r>
              <a:rPr dirty="0" err="1"/>
              <a:t>신당이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에봇과</a:t>
            </a:r>
            <a:r>
              <a:rPr dirty="0"/>
              <a:t> </a:t>
            </a:r>
            <a:r>
              <a:rPr dirty="0" err="1"/>
              <a:t>드라빔을</a:t>
            </a:r>
            <a:r>
              <a:rPr dirty="0"/>
              <a:t> </a:t>
            </a:r>
            <a:r>
              <a:rPr dirty="0" err="1"/>
              <a:t>만들었으며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가운데</a:t>
            </a:r>
            <a:r>
              <a:rPr lang="en-US" dirty="0"/>
              <a:t> </a:t>
            </a:r>
            <a:r>
              <a:rPr dirty="0" err="1"/>
              <a:t>하나를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85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this man Micah had a shrine, and he made an ephod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some idols and installed one of his sons as his priest.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그 </a:t>
            </a:r>
            <a:r>
              <a:rPr dirty="0" err="1"/>
              <a:t>시절</a:t>
            </a:r>
            <a:r>
              <a:rPr dirty="0"/>
              <a:t> </a:t>
            </a:r>
            <a:r>
              <a:rPr dirty="0" err="1"/>
              <a:t>이스라엘에는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없었기에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보기에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옳다고</a:t>
            </a:r>
            <a:r>
              <a:rPr dirty="0"/>
              <a:t> </a:t>
            </a:r>
            <a:r>
              <a:rPr dirty="0" err="1"/>
              <a:t>생각하는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행동했습니다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099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Israel had no king;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did as he saw fit.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베들레헴</a:t>
            </a:r>
            <a:r>
              <a:rPr dirty="0"/>
              <a:t> </a:t>
            </a:r>
            <a:r>
              <a:rPr dirty="0" err="1"/>
              <a:t>출신인</a:t>
            </a:r>
            <a:r>
              <a:rPr dirty="0"/>
              <a:t> 한 </a:t>
            </a:r>
            <a:r>
              <a:rPr dirty="0" err="1"/>
              <a:t>젊은이가</a:t>
            </a:r>
            <a:r>
              <a:rPr dirty="0"/>
              <a:t> </a:t>
            </a:r>
            <a:r>
              <a:rPr dirty="0" err="1"/>
              <a:t>있었으니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지파로부터</a:t>
            </a:r>
            <a:r>
              <a:rPr dirty="0"/>
              <a:t> 온 </a:t>
            </a:r>
            <a:r>
              <a:rPr dirty="0" err="1"/>
              <a:t>사람이었습니다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사람이었으며</a:t>
            </a:r>
            <a:r>
              <a:rPr lang="en-US"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7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young Levite from Bethlehem in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had been living within the clan of Judah,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살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찾아서</a:t>
            </a:r>
            <a:r>
              <a:rPr dirty="0"/>
              <a:t> 그 </a:t>
            </a:r>
            <a:r>
              <a:rPr dirty="0" err="1"/>
              <a:t>성읍</a:t>
            </a:r>
            <a:r>
              <a:rPr dirty="0"/>
              <a:t>, 곧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베들레헴을</a:t>
            </a:r>
            <a:r>
              <a:rPr dirty="0"/>
              <a:t> </a:t>
            </a:r>
            <a:r>
              <a:rPr dirty="0" err="1"/>
              <a:t>떠났습니다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미가의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들렀습니다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29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left that town in search of some other place to stay.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his way he came to Micah's house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hill country of Ephraim.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267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미가가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출신입니까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미가에게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베들레헴에서</a:t>
            </a:r>
            <a:r>
              <a:rPr dirty="0"/>
              <a:t> 온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살아갈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찾아가고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08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Micah asked him, "Where are you from?"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"I'm a Levite from Bethlehem in Judah," he said, "and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I'm looking for a place to stay."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775</Words>
  <Application>Microsoft Office PowerPoint</Application>
  <PresentationFormat>와이드스크린</PresentationFormat>
  <Paragraphs>82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130</cp:revision>
  <dcterms:created xsi:type="dcterms:W3CDTF">2019-02-17T10:11:46Z</dcterms:created>
  <dcterms:modified xsi:type="dcterms:W3CDTF">2022-09-09T01:25:01Z</dcterms:modified>
</cp:coreProperties>
</file>