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이스라엘에는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그 </a:t>
            </a:r>
            <a:r>
              <a:rPr dirty="0" err="1"/>
              <a:t>당시</a:t>
            </a:r>
            <a:r>
              <a:rPr dirty="0"/>
              <a:t> 단 </a:t>
            </a:r>
            <a:r>
              <a:rPr dirty="0" err="1"/>
              <a:t>지파는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살아갈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그때까지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자기들에게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다 </a:t>
            </a:r>
            <a:r>
              <a:rPr dirty="0" err="1"/>
              <a:t>갖지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1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Israel had no king. And in those days the tribe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Danites was seeking a place of their own where they might settle,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not yet come into an inheritance among the tribes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넓습니다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당신들의</a:t>
            </a:r>
            <a:r>
              <a:rPr dirty="0"/>
              <a:t> </a:t>
            </a:r>
            <a:r>
              <a:rPr dirty="0" err="1"/>
              <a:t>손에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부족할</a:t>
            </a:r>
            <a:r>
              <a:rPr dirty="0"/>
              <a:t> 게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8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get there, you will find an unsuspecting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spacious land that God has put into your hands,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that lacks nothing whatever."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6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단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600명의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무장을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소라와</a:t>
            </a:r>
            <a:r>
              <a:rPr dirty="0"/>
              <a:t> </a:t>
            </a:r>
            <a:r>
              <a:rPr dirty="0" err="1"/>
              <a:t>에스다올에서</a:t>
            </a:r>
            <a:r>
              <a:rPr dirty="0"/>
              <a:t> </a:t>
            </a:r>
            <a:r>
              <a:rPr dirty="0" err="1"/>
              <a:t>전쟁터로</a:t>
            </a:r>
            <a:r>
              <a:rPr dirty="0"/>
              <a:t> </a:t>
            </a:r>
            <a:r>
              <a:rPr dirty="0" err="1"/>
              <a:t>출정했습니다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9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six hundred men from the clan of the Danites,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armed for battle, set out from </a:t>
            </a:r>
            <a:r>
              <a:rPr dirty="0" err="1"/>
              <a:t>Zorah</a:t>
            </a:r>
            <a:r>
              <a:rPr dirty="0"/>
              <a:t> and </a:t>
            </a:r>
            <a:r>
              <a:rPr dirty="0" err="1"/>
              <a:t>Eshtaol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0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기럇여아림에서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마하네단이라</a:t>
            </a:r>
            <a:r>
              <a:rPr dirty="0"/>
              <a:t> </a:t>
            </a:r>
            <a:r>
              <a:rPr dirty="0" err="1"/>
              <a:t>불립니다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그곳은 </a:t>
            </a:r>
            <a:r>
              <a:rPr lang="ko-KR" altLang="en-US" dirty="0" err="1"/>
              <a:t>기럇여아림</a:t>
            </a:r>
            <a:r>
              <a:rPr lang="ko-KR" altLang="en-US" dirty="0"/>
              <a:t> 서쪽에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their way they set up camp near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 in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the place west of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 is called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Mahaneh</a:t>
            </a:r>
            <a:r>
              <a:rPr dirty="0"/>
              <a:t> Dan to this day.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그곳에서부터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지대로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1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there they went on to the hill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Ephraim and came to Micah's house.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71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라이스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정탐하러</a:t>
            </a:r>
            <a:r>
              <a:rPr dirty="0"/>
              <a:t> </a:t>
            </a:r>
            <a:r>
              <a:rPr dirty="0" err="1"/>
              <a:t>갔던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사람이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상황을</a:t>
            </a:r>
            <a:r>
              <a:rPr dirty="0"/>
              <a:t> </a:t>
            </a:r>
            <a:r>
              <a:rPr dirty="0" err="1"/>
              <a:t>설명했습니다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드라빔과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신상과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신상이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five men who had spied out the land of </a:t>
            </a:r>
            <a:r>
              <a:rPr dirty="0" err="1"/>
              <a:t>Laish</a:t>
            </a:r>
            <a:r>
              <a:rPr dirty="0"/>
              <a:t> said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their brothers, "Do you know that one of these houses has an ephod,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 household gods, a carved image and a cast idol?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know what to do."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돌아서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그 </a:t>
            </a:r>
            <a:r>
              <a:rPr dirty="0" err="1"/>
              <a:t>청년에게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인사했습니다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2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turned in there and went to the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young Levite at Micah's place and greeted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무장한 단 지파 사람들 600명이 문 입구에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11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six hundred Danites, armed for battle,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stood at the entrance to the gate.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정탐하러</a:t>
            </a:r>
            <a:r>
              <a:rPr dirty="0"/>
              <a:t> </a:t>
            </a:r>
            <a:r>
              <a:rPr dirty="0" err="1"/>
              <a:t>갔었던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들어가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신상과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드라빔과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600명의 </a:t>
            </a:r>
            <a:r>
              <a:rPr dirty="0" err="1"/>
              <a:t>군사들과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문 </a:t>
            </a:r>
            <a:r>
              <a:rPr dirty="0" err="1"/>
              <a:t>입구에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five men who had spied out the land went inside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the carved image, the ephod,</a:t>
            </a:r>
            <a:r>
              <a:rPr lang="en-US" dirty="0"/>
              <a:t> </a:t>
            </a:r>
            <a:r>
              <a:rPr dirty="0"/>
              <a:t>the other household gods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cast idol while the priest and the six hundred armed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</a:t>
            </a:r>
            <a:r>
              <a:rPr dirty="0"/>
              <a:t>tood</a:t>
            </a:r>
            <a:r>
              <a:rPr lang="en-US" dirty="0"/>
              <a:t> </a:t>
            </a:r>
            <a:r>
              <a:rPr dirty="0"/>
              <a:t>at the entrance to the gate.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신상과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드라빔과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들자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짓이냐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these men went into Micah's house and took the carved image,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ephod, the other household gods and the cast idol,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said to them, "What are you doing?"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하시오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돼 </a:t>
            </a:r>
            <a:r>
              <a:rPr dirty="0" err="1"/>
              <a:t>주시오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가정의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좋소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한 </a:t>
            </a:r>
            <a:r>
              <a:rPr dirty="0" err="1"/>
              <a:t>지파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 him, "Be quiet! Don't say a word.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with us, and be our father and priest. Isn't it better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serve a tribe and clan in Israel as priest rather than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one man's household?"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단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소라와</a:t>
            </a:r>
            <a:r>
              <a:rPr dirty="0"/>
              <a:t> </a:t>
            </a:r>
            <a:r>
              <a:rPr dirty="0" err="1"/>
              <a:t>에스다올에서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용사들을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정탐하게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잘 </a:t>
            </a:r>
            <a:r>
              <a:rPr dirty="0" err="1"/>
              <a:t>살펴보라</a:t>
            </a:r>
            <a:r>
              <a:rPr dirty="0"/>
              <a:t>.”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에브라임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지대로</a:t>
            </a:r>
            <a:r>
              <a:rPr dirty="0"/>
              <a:t> </a:t>
            </a:r>
            <a:r>
              <a:rPr dirty="0" err="1"/>
              <a:t>가서</a:t>
            </a:r>
            <a:r>
              <a:rPr lang="en-US"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머무르게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13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Danites sent five warriors from </a:t>
            </a:r>
            <a:r>
              <a:rPr dirty="0" err="1"/>
              <a:t>Zorah</a:t>
            </a:r>
            <a:r>
              <a:rPr dirty="0"/>
              <a:t> and </a:t>
            </a:r>
            <a:r>
              <a:rPr dirty="0" err="1"/>
              <a:t>Eshtaol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spy out the land and explore it. These men represented all their clans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They told them, "Go, explore the land." The men entered the hill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Ephraim and came to the house of Micah, where they spent the night.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기뻤습니다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드라빔과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그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끼어서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1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 was glad. He took the ephod,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household gods and the carved image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along with the people.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아이들과</a:t>
            </a:r>
            <a:r>
              <a:rPr dirty="0"/>
              <a:t> </a:t>
            </a:r>
            <a:r>
              <a:rPr dirty="0" err="1"/>
              <a:t>가축들과</a:t>
            </a:r>
            <a:r>
              <a:rPr dirty="0"/>
              <a:t> </a:t>
            </a:r>
            <a:r>
              <a:rPr dirty="0" err="1"/>
              <a:t>소유들을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앞세웠습니다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Putting their little children, their livestock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possessions in front of them, they turned away and left.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멀어졌을</a:t>
            </a:r>
            <a:r>
              <a:rPr dirty="0"/>
              <a:t> 때 </a:t>
            </a:r>
            <a:r>
              <a:rPr dirty="0" err="1"/>
              <a:t>미가의</a:t>
            </a:r>
            <a:r>
              <a:rPr dirty="0"/>
              <a:t> 집 </a:t>
            </a:r>
            <a:r>
              <a:rPr dirty="0" err="1"/>
              <a:t>근처에</a:t>
            </a:r>
            <a:r>
              <a:rPr lang="en-US" dirty="0"/>
              <a:t> </a:t>
            </a:r>
            <a:r>
              <a:rPr dirty="0" err="1"/>
              <a:t>살던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단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쫓아갔습니다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gone some distance from Micah's house,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who lived near Micah were called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and overtook the Danites.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5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단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부르자</a:t>
            </a:r>
            <a:r>
              <a:rPr dirty="0"/>
              <a:t> 단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돌아서서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오다니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shouted after them, the Danites turned and said to Micah,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"What's the matter with you that you called out your men to fight?"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신들과</a:t>
            </a:r>
            <a:r>
              <a:rPr dirty="0"/>
              <a:t> 내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너희가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데리고</a:t>
            </a:r>
            <a:r>
              <a:rPr lang="en-US" dirty="0"/>
              <a:t> </a:t>
            </a:r>
            <a:r>
              <a:rPr dirty="0"/>
              <a:t>가 </a:t>
            </a:r>
            <a:r>
              <a:rPr dirty="0" err="1"/>
              <a:t>버렸으니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더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"You took the gods I made, and my priest,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away. What else do I have? How can you ask,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`What's the matter with you?'"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단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“네 </a:t>
            </a:r>
            <a:r>
              <a:rPr dirty="0" err="1"/>
              <a:t>목소리가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들리게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성질이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네 </a:t>
            </a:r>
            <a:r>
              <a:rPr dirty="0" err="1"/>
              <a:t>목숨과</a:t>
            </a:r>
            <a:r>
              <a:rPr dirty="0"/>
              <a:t> 네 </a:t>
            </a:r>
            <a:r>
              <a:rPr dirty="0" err="1"/>
              <a:t>가정의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빼앗을지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6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Danites answered, "Don't argue with us, or some hot-tempered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attack you, and you and your family will lose your lives."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단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자기보다</a:t>
            </a:r>
            <a:r>
              <a:rPr dirty="0"/>
              <a:t> 더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뒤돌아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Danites went their way, and Micah, seeing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were too strong for him, turned around</a:t>
            </a:r>
            <a:r>
              <a:rPr lang="en-US" dirty="0"/>
              <a:t> </a:t>
            </a:r>
            <a:r>
              <a:rPr dirty="0"/>
              <a:t>and went back home.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미가가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데리고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라이스로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r>
              <a:rPr dirty="0" err="1"/>
              <a:t>조용하고</a:t>
            </a:r>
            <a:r>
              <a:rPr dirty="0"/>
              <a:t> </a:t>
            </a: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그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불살랐습니다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took what Micah had made, and his priest,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on to </a:t>
            </a:r>
            <a:r>
              <a:rPr dirty="0" err="1"/>
              <a:t>Laish</a:t>
            </a:r>
            <a:r>
              <a:rPr dirty="0"/>
              <a:t>, against a peaceful and unsuspecting people.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attacked them with the sword and burned down their city.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시돈에서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사람들과도</a:t>
            </a:r>
            <a:r>
              <a:rPr dirty="0"/>
              <a:t> </a:t>
            </a:r>
            <a:r>
              <a:rPr dirty="0" err="1"/>
              <a:t>교류</a:t>
            </a:r>
            <a:r>
              <a:rPr dirty="0"/>
              <a:t> </a:t>
            </a:r>
            <a:r>
              <a:rPr dirty="0" err="1"/>
              <a:t>없이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그 </a:t>
            </a:r>
            <a:r>
              <a:rPr dirty="0" err="1"/>
              <a:t>성읍이</a:t>
            </a:r>
            <a:r>
              <a:rPr dirty="0"/>
              <a:t> 또 </a:t>
            </a:r>
            <a:r>
              <a:rPr dirty="0" err="1"/>
              <a:t>베드르홉</a:t>
            </a:r>
            <a:r>
              <a:rPr dirty="0"/>
              <a:t> </a:t>
            </a:r>
            <a:r>
              <a:rPr dirty="0" err="1"/>
              <a:t>근처</a:t>
            </a:r>
            <a:r>
              <a:rPr dirty="0"/>
              <a:t> </a:t>
            </a:r>
            <a:r>
              <a:rPr dirty="0" err="1"/>
              <a:t>평지에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단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성읍을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짓고</a:t>
            </a:r>
            <a:r>
              <a:rPr lang="en-US"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no one to rescue them because they lived a long way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Sidon and had no relationship with anyone else.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was in a valley near Beth </a:t>
            </a:r>
            <a:r>
              <a:rPr dirty="0" err="1"/>
              <a:t>Rehob</a:t>
            </a:r>
            <a:r>
              <a:rPr dirty="0"/>
              <a:t>. The Danites rebuilt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and settled there.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이스라엘에게서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단이라고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라이스였습니다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5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named it Dan after their forefather Dan, who was born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Israel though the city used to be called </a:t>
            </a:r>
            <a:r>
              <a:rPr dirty="0" err="1"/>
              <a:t>Laish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집 </a:t>
            </a:r>
            <a:r>
              <a:rPr dirty="0" err="1"/>
              <a:t>근처에</a:t>
            </a:r>
            <a:r>
              <a:rPr dirty="0"/>
              <a:t> </a:t>
            </a:r>
            <a:r>
              <a:rPr dirty="0" err="1"/>
              <a:t>이르렀을</a:t>
            </a:r>
            <a:r>
              <a:rPr dirty="0"/>
              <a:t> 때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청년의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목소리를</a:t>
            </a:r>
            <a:r>
              <a:rPr lang="en-US" dirty="0"/>
              <a:t> </a:t>
            </a:r>
            <a:r>
              <a:rPr dirty="0" err="1"/>
              <a:t>알아채고는</a:t>
            </a:r>
            <a:r>
              <a:rPr lang="en-US"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데려왔느냐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여기에서</a:t>
            </a:r>
            <a:r>
              <a:rPr dirty="0"/>
              <a:t> 뭘 </a:t>
            </a:r>
            <a:r>
              <a:rPr dirty="0" err="1"/>
              <a:t>하느냐</a:t>
            </a:r>
            <a:r>
              <a:rPr dirty="0"/>
              <a:t>?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87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were near Micah's house, they recognized the voice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young Levite; so they turned in there and asked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brought you here? What are you doing in this place?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here?"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거기에서</a:t>
            </a:r>
            <a:r>
              <a:rPr dirty="0"/>
              <a:t> 단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점령당할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손자요</a:t>
            </a:r>
            <a:r>
              <a:rPr dirty="0"/>
              <a:t>, </a:t>
            </a:r>
            <a:r>
              <a:rPr dirty="0" err="1"/>
              <a:t>게르손의</a:t>
            </a:r>
            <a:r>
              <a:rPr dirty="0"/>
              <a:t> </a:t>
            </a:r>
            <a:r>
              <a:rPr dirty="0" err="1"/>
              <a:t>아들인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요나단과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단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5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Danites set up for themselves the idols,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Jonathan son of Gershom, the son of Moses, and his sons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priests for the tribe of Dan until the time of the captivity of the land.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실로에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우상을</a:t>
            </a:r>
            <a:r>
              <a:rPr lang="en-US"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33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continued to use the idols Micah had made,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time the house of God was in Shiloh.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미가가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이러저러해서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고용했고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8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 what Micah had done for him,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has hired me and I am his priest."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여쭈워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여행이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알려다오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66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said to him, "Please inquire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learn whether our journey will be successful."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7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가시오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함께하고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2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answered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in peace. Your journey has the LORD's approval."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라이스에</a:t>
            </a:r>
            <a:r>
              <a:rPr dirty="0"/>
              <a:t> </a:t>
            </a:r>
            <a:r>
              <a:rPr dirty="0" err="1"/>
              <a:t>도착했습니다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방식대로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조용하고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살아가고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그 </a:t>
            </a:r>
            <a:r>
              <a:rPr dirty="0" err="1"/>
              <a:t>땅에는</a:t>
            </a:r>
            <a:r>
              <a:rPr lang="en-US"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것이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없었으며</a:t>
            </a:r>
            <a:r>
              <a:rPr dirty="0"/>
              <a:t> </a:t>
            </a:r>
            <a:r>
              <a:rPr dirty="0" err="1"/>
              <a:t>풍부했습니다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사람들과는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사람들과도</a:t>
            </a:r>
            <a:r>
              <a:rPr dirty="0"/>
              <a:t> </a:t>
            </a:r>
            <a:r>
              <a:rPr dirty="0" err="1"/>
              <a:t>교류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7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five men left and came to </a:t>
            </a:r>
            <a:r>
              <a:rPr dirty="0" err="1"/>
              <a:t>Laish</a:t>
            </a:r>
            <a:r>
              <a:rPr dirty="0"/>
              <a:t>, where they saw that the people were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living in safety, like the Sidonians, unsuspecting and secure. And since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lacked nothing, they were prosperous. Also, they lived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long way from the Sidonians and had no relationship with anyone else.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소라와</a:t>
            </a:r>
            <a:r>
              <a:rPr dirty="0"/>
              <a:t> </a:t>
            </a:r>
            <a:r>
              <a:rPr dirty="0" err="1"/>
              <a:t>에스다올로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1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returned to </a:t>
            </a:r>
            <a:r>
              <a:rPr dirty="0" err="1"/>
              <a:t>Zorah</a:t>
            </a:r>
            <a:r>
              <a:rPr dirty="0"/>
              <a:t> and </a:t>
            </a:r>
            <a:r>
              <a:rPr dirty="0" err="1"/>
              <a:t>Eshtaol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brothers asked them,</a:t>
            </a:r>
            <a:r>
              <a:rPr lang="en-US" dirty="0"/>
              <a:t> </a:t>
            </a:r>
            <a:r>
              <a:rPr dirty="0"/>
              <a:t>"How did you find things?"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공격합시다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좋았습니다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망설이지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answered, "Come on, let's attack them!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seen that the land is very good.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Aren't you going to do something? Don't hesitate to go there and take it over.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1910</Words>
  <Application>Microsoft Office PowerPoint</Application>
  <PresentationFormat>와이드스크린</PresentationFormat>
  <Paragraphs>202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133</cp:revision>
  <dcterms:created xsi:type="dcterms:W3CDTF">2019-02-17T10:11:46Z</dcterms:created>
  <dcterms:modified xsi:type="dcterms:W3CDTF">2022-09-09T01:34:22Z</dcterms:modified>
</cp:coreProperties>
</file>