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0" d="100"/>
          <a:sy n="100" d="100"/>
        </p:scale>
        <p:origin x="60" y="2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2022-09-09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/>
              <a:t>그 </a:t>
            </a:r>
            <a:r>
              <a:rPr dirty="0" err="1"/>
              <a:t>당시에</a:t>
            </a:r>
            <a:r>
              <a:rPr dirty="0"/>
              <a:t> </a:t>
            </a:r>
            <a:r>
              <a:rPr dirty="0" err="1"/>
              <a:t>이스라엘에는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한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</a:t>
            </a:r>
            <a:r>
              <a:rPr dirty="0"/>
              <a:t> </a:t>
            </a:r>
            <a:r>
              <a:rPr dirty="0" err="1"/>
              <a:t>외딴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베들레헴에서</a:t>
            </a:r>
            <a:r>
              <a:rPr dirty="0"/>
              <a:t> 온 첩 </a:t>
            </a:r>
            <a:r>
              <a:rPr dirty="0" err="1"/>
              <a:t>하나를</a:t>
            </a:r>
            <a:r>
              <a:rPr dirty="0"/>
              <a:t> </a:t>
            </a:r>
            <a:r>
              <a:rPr dirty="0" err="1"/>
              <a:t>얻었습니다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6567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those days Israel had no king. Now a Levite who lived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a remote area in the hill country of Ephraim took a concubine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from Bethlehem in Judah.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하룻밤</a:t>
            </a:r>
            <a:r>
              <a:rPr dirty="0"/>
              <a:t> 더 </a:t>
            </a:r>
            <a:r>
              <a:rPr dirty="0" err="1"/>
              <a:t>머물지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안장</a:t>
            </a:r>
            <a:r>
              <a:rPr dirty="0"/>
              <a:t> </a:t>
            </a:r>
            <a:r>
              <a:rPr dirty="0" err="1"/>
              <a:t>얹은</a:t>
            </a:r>
            <a:r>
              <a:rPr dirty="0"/>
              <a:t> </a:t>
            </a:r>
            <a:r>
              <a:rPr dirty="0" err="1"/>
              <a:t>나귀</a:t>
            </a:r>
            <a:r>
              <a:rPr dirty="0"/>
              <a:t> 두 </a:t>
            </a:r>
            <a:r>
              <a:rPr dirty="0" err="1"/>
              <a:t>마리와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첩을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</a:t>
            </a:r>
            <a:r>
              <a:rPr dirty="0" err="1"/>
              <a:t>여부스</a:t>
            </a:r>
            <a:r>
              <a:rPr dirty="0"/>
              <a:t>, 곧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71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But, unwilling to stay another night, the man left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went toward Jebus (that is, Jerusalem), with his two saddled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donkeys and his concubine.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2496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여부스에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왔는데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저물어</a:t>
            </a:r>
            <a:r>
              <a:rPr dirty="0"/>
              <a:t> </a:t>
            </a:r>
            <a:r>
              <a:rPr dirty="0" err="1"/>
              <a:t>가자</a:t>
            </a:r>
            <a:r>
              <a:rPr lang="en-US" dirty="0"/>
              <a:t> </a:t>
            </a:r>
            <a:r>
              <a:rPr dirty="0" err="1"/>
              <a:t>하인이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주인에게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부탁입니다</a:t>
            </a:r>
            <a:r>
              <a:rPr dirty="0"/>
              <a:t>. 이 </a:t>
            </a:r>
            <a:r>
              <a:rPr dirty="0" err="1"/>
              <a:t>여부스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성읍에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하룻밤을</a:t>
            </a:r>
            <a:r>
              <a:rPr dirty="0"/>
              <a:t> </a:t>
            </a:r>
            <a:r>
              <a:rPr dirty="0" err="1"/>
              <a:t>머무르시지요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753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they were near Jebus and the day was almost gone,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servant said to his master, "Come, let's stop at this city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the Jebusites and spend the night."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주인이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대답했습니다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r>
              <a:rPr dirty="0"/>
              <a:t> </a:t>
            </a:r>
            <a:r>
              <a:rPr dirty="0" err="1"/>
              <a:t>아닌</a:t>
            </a:r>
            <a:r>
              <a:rPr dirty="0"/>
              <a:t> </a:t>
            </a: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민족의</a:t>
            </a:r>
            <a:r>
              <a:rPr dirty="0"/>
              <a:t> </a:t>
            </a:r>
            <a:r>
              <a:rPr dirty="0" err="1"/>
              <a:t>성읍에는</a:t>
            </a:r>
            <a:r>
              <a:rPr dirty="0"/>
              <a:t> </a:t>
            </a:r>
            <a:r>
              <a:rPr dirty="0" err="1"/>
              <a:t>들어가지</a:t>
            </a:r>
            <a:r>
              <a:rPr dirty="0"/>
              <a:t> </a:t>
            </a:r>
            <a:r>
              <a:rPr dirty="0" err="1"/>
              <a:t>않는다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계속해서</a:t>
            </a:r>
            <a:r>
              <a:rPr dirty="0"/>
              <a:t> </a:t>
            </a:r>
            <a:r>
              <a:rPr dirty="0" err="1"/>
              <a:t>기브아로</a:t>
            </a:r>
            <a:r>
              <a:rPr dirty="0"/>
              <a:t> 갈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497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master replied, "No. We won't go into an alien city,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people are not Israelites. We will go on to Gibeah."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293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자기의</a:t>
            </a:r>
            <a:r>
              <a:rPr dirty="0"/>
              <a:t> </a:t>
            </a:r>
            <a:r>
              <a:rPr dirty="0" err="1"/>
              <a:t>하인에게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기브아나</a:t>
            </a:r>
            <a:r>
              <a:rPr dirty="0"/>
              <a:t> </a:t>
            </a:r>
            <a:r>
              <a:rPr dirty="0" err="1"/>
              <a:t>라마까지</a:t>
            </a:r>
            <a:r>
              <a:rPr dirty="0"/>
              <a:t> </a:t>
            </a:r>
            <a:r>
              <a:rPr dirty="0" err="1"/>
              <a:t>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둘 </a:t>
            </a:r>
            <a:r>
              <a:rPr dirty="0" err="1"/>
              <a:t>가운데</a:t>
            </a:r>
            <a:r>
              <a:rPr dirty="0"/>
              <a:t> 한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머무르도록</a:t>
            </a:r>
            <a:r>
              <a:rPr dirty="0"/>
              <a:t> </a:t>
            </a:r>
            <a:r>
              <a:rPr dirty="0" err="1"/>
              <a:t>하자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40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added, "Come, let's try to reach Gibeah or Ramah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spend the night in one of those places."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94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가던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계속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해 질 </a:t>
            </a:r>
            <a:r>
              <a:rPr dirty="0" err="1"/>
              <a:t>무렵에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베냐민에</a:t>
            </a:r>
            <a:r>
              <a:rPr dirty="0"/>
              <a:t> </a:t>
            </a:r>
            <a:r>
              <a:rPr dirty="0" err="1"/>
              <a:t>속한</a:t>
            </a:r>
            <a:r>
              <a:rPr dirty="0"/>
              <a:t> </a:t>
            </a:r>
            <a:r>
              <a:rPr dirty="0" err="1"/>
              <a:t>기브아</a:t>
            </a:r>
            <a:r>
              <a:rPr dirty="0"/>
              <a:t> </a:t>
            </a:r>
            <a:r>
              <a:rPr dirty="0" err="1"/>
              <a:t>부근에</a:t>
            </a:r>
            <a:r>
              <a:rPr dirty="0"/>
              <a:t> </a:t>
            </a:r>
            <a:r>
              <a:rPr dirty="0" err="1"/>
              <a:t>이르렀습니다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25015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they went on, and the sun set as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neared Gibeah in Benjamin.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기브아에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하룻밤을</a:t>
            </a:r>
            <a:r>
              <a:rPr dirty="0"/>
              <a:t> </a:t>
            </a:r>
            <a:r>
              <a:rPr dirty="0" err="1"/>
              <a:t>머물기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돌렸습니다</a:t>
            </a:r>
            <a:r>
              <a:rPr dirty="0"/>
              <a:t>.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가서</a:t>
            </a:r>
            <a:r>
              <a:rPr dirty="0"/>
              <a:t> 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광장에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있었지만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집에서</a:t>
            </a:r>
            <a:r>
              <a:rPr dirty="0"/>
              <a:t> </a:t>
            </a:r>
            <a:r>
              <a:rPr dirty="0" err="1"/>
              <a:t>하룻밤</a:t>
            </a:r>
            <a:r>
              <a:rPr dirty="0"/>
              <a:t> </a:t>
            </a:r>
            <a:r>
              <a:rPr dirty="0" err="1"/>
              <a:t>재워</a:t>
            </a:r>
            <a:r>
              <a:rPr dirty="0"/>
              <a:t> 줄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하나도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070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they stopped to spend the night. They went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sat in the city square, but no one took them into his home for the night.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01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저녁이</a:t>
            </a:r>
            <a:r>
              <a:rPr dirty="0"/>
              <a:t> 돼 한 </a:t>
            </a:r>
            <a:r>
              <a:rPr dirty="0" err="1"/>
              <a:t>노인이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끝내고</a:t>
            </a:r>
            <a:r>
              <a:rPr dirty="0"/>
              <a:t> </a:t>
            </a:r>
            <a:r>
              <a:rPr dirty="0" err="1"/>
              <a:t>들판에서</a:t>
            </a:r>
            <a:r>
              <a:rPr dirty="0"/>
              <a:t> </a:t>
            </a:r>
            <a:r>
              <a:rPr dirty="0" err="1"/>
              <a:t>돌아오고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</a:t>
            </a:r>
            <a:r>
              <a:rPr dirty="0"/>
              <a:t> </a:t>
            </a:r>
            <a:r>
              <a:rPr dirty="0" err="1"/>
              <a:t>출신으로</a:t>
            </a:r>
            <a:r>
              <a:rPr dirty="0"/>
              <a:t> </a:t>
            </a:r>
            <a:r>
              <a:rPr dirty="0" err="1"/>
              <a:t>기브아에</a:t>
            </a:r>
            <a:r>
              <a:rPr dirty="0"/>
              <a:t> </a:t>
            </a:r>
            <a:r>
              <a:rPr dirty="0" err="1"/>
              <a:t>살고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베냐민</a:t>
            </a:r>
            <a:r>
              <a:rPr dirty="0"/>
              <a:t> </a:t>
            </a:r>
            <a:r>
              <a:rPr dirty="0" err="1"/>
              <a:t>사람들이었습니다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55101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evening an old man from the hill country of Ephraim,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was living in Gibeah (the men of the place were </a:t>
            </a:r>
            <a:r>
              <a:rPr dirty="0" err="1"/>
              <a:t>Benjamites</a:t>
            </a:r>
            <a:r>
              <a:rPr dirty="0"/>
              <a:t>),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came in from his work in the fields.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714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광장에</a:t>
            </a:r>
            <a:r>
              <a:rPr dirty="0"/>
              <a:t> </a:t>
            </a:r>
            <a:r>
              <a:rPr dirty="0" err="1"/>
              <a:t>여행객이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보았습니다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노인이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어디로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길이오</a:t>
            </a:r>
            <a:r>
              <a:rPr dirty="0"/>
              <a:t>? </a:t>
            </a:r>
            <a:r>
              <a:rPr dirty="0" err="1"/>
              <a:t>어디에서</a:t>
            </a:r>
            <a:r>
              <a:rPr dirty="0"/>
              <a:t> </a:t>
            </a:r>
            <a:r>
              <a:rPr dirty="0" err="1"/>
              <a:t>왔소</a:t>
            </a:r>
            <a:r>
              <a:rPr dirty="0"/>
              <a:t>?”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076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looked and saw the traveler in the city square,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old man asked, "Where are you going?</a:t>
            </a:r>
            <a:r>
              <a:rPr lang="en-US" dirty="0"/>
              <a:t> </a:t>
            </a:r>
            <a:r>
              <a:rPr dirty="0"/>
              <a:t>Where did you come from?"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337813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/>
              <a:t>“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베들레헴에서</a:t>
            </a:r>
            <a:r>
              <a:rPr dirty="0"/>
              <a:t> </a:t>
            </a:r>
            <a:r>
              <a:rPr dirty="0" err="1"/>
              <a:t>와서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에브라임</a:t>
            </a:r>
            <a:r>
              <a:rPr dirty="0"/>
              <a:t> </a:t>
            </a:r>
            <a:r>
              <a:rPr dirty="0" err="1"/>
              <a:t>산간</a:t>
            </a:r>
            <a:r>
              <a:rPr dirty="0"/>
              <a:t> </a:t>
            </a:r>
            <a:r>
              <a:rPr dirty="0" err="1"/>
              <a:t>지대</a:t>
            </a:r>
            <a:r>
              <a:rPr dirty="0"/>
              <a:t> </a:t>
            </a:r>
            <a:r>
              <a:rPr dirty="0" err="1"/>
              <a:t>외딴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길입니다</a:t>
            </a:r>
            <a:r>
              <a:rPr dirty="0"/>
              <a:t>. </a:t>
            </a:r>
            <a:r>
              <a:rPr dirty="0" err="1"/>
              <a:t>제가</a:t>
            </a:r>
            <a:r>
              <a:rPr dirty="0"/>
              <a:t> </a:t>
            </a:r>
            <a:r>
              <a:rPr dirty="0" err="1"/>
              <a:t>그곳</a:t>
            </a:r>
            <a:r>
              <a:rPr dirty="0"/>
              <a:t> </a:t>
            </a:r>
            <a:r>
              <a:rPr dirty="0" err="1"/>
              <a:t>출신입니다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유다의</a:t>
            </a:r>
            <a:r>
              <a:rPr dirty="0"/>
              <a:t> </a:t>
            </a:r>
            <a:r>
              <a:rPr dirty="0" err="1"/>
              <a:t>베들레헴에</a:t>
            </a:r>
            <a:r>
              <a:rPr dirty="0"/>
              <a:t> </a:t>
            </a:r>
            <a:r>
              <a:rPr dirty="0" err="1"/>
              <a:t>들렀다가</a:t>
            </a:r>
            <a:r>
              <a:rPr dirty="0"/>
              <a:t>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중입니다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그런데</a:t>
            </a:r>
            <a:r>
              <a:rPr dirty="0"/>
              <a:t> </a:t>
            </a:r>
            <a:r>
              <a:rPr dirty="0" err="1"/>
              <a:t>저를</a:t>
            </a:r>
            <a:r>
              <a:rPr dirty="0"/>
              <a:t> </a:t>
            </a:r>
            <a:r>
              <a:rPr dirty="0" err="1"/>
              <a:t>광장에서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데려가려는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아무도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31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answered, "We are on our way from Bethlehem in Judah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a remote area in the hill country of Ephraim where I live.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been to Bethlehem in Judah and now I am going to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house of the LORD. No one has taken me into his house.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42437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나귀를</a:t>
            </a:r>
            <a:r>
              <a:rPr dirty="0"/>
              <a:t> </a:t>
            </a:r>
            <a:r>
              <a:rPr dirty="0" err="1"/>
              <a:t>먹일</a:t>
            </a:r>
            <a:r>
              <a:rPr dirty="0"/>
              <a:t> </a:t>
            </a:r>
            <a:r>
              <a:rPr dirty="0" err="1"/>
              <a:t>짚과</a:t>
            </a:r>
            <a:r>
              <a:rPr dirty="0"/>
              <a:t> </a:t>
            </a:r>
            <a:r>
              <a:rPr dirty="0" err="1"/>
              <a:t>여물이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뿐 </a:t>
            </a:r>
            <a:r>
              <a:rPr dirty="0" err="1"/>
              <a:t>아니라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종과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하녀와</a:t>
            </a:r>
            <a:r>
              <a:rPr dirty="0"/>
              <a:t> </a:t>
            </a:r>
            <a:r>
              <a:rPr dirty="0" err="1"/>
              <a:t>우리의</a:t>
            </a:r>
            <a:r>
              <a:rPr dirty="0"/>
              <a:t> </a:t>
            </a:r>
            <a:r>
              <a:rPr dirty="0" err="1"/>
              <a:t>하인이</a:t>
            </a:r>
            <a:r>
              <a:rPr dirty="0"/>
              <a:t> </a:t>
            </a:r>
            <a:r>
              <a:rPr dirty="0" err="1"/>
              <a:t>먹을</a:t>
            </a:r>
            <a:r>
              <a:rPr dirty="0"/>
              <a:t> </a:t>
            </a:r>
            <a:r>
              <a:rPr dirty="0" err="1"/>
              <a:t>빵과</a:t>
            </a:r>
            <a:r>
              <a:rPr dirty="0"/>
              <a:t> </a:t>
            </a:r>
            <a:r>
              <a:rPr dirty="0" err="1"/>
              <a:t>포도주도</a:t>
            </a:r>
            <a:r>
              <a:rPr dirty="0"/>
              <a:t> </a:t>
            </a:r>
            <a:r>
              <a:rPr dirty="0" err="1"/>
              <a:t>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우리에게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아무것도</a:t>
            </a:r>
            <a:r>
              <a:rPr dirty="0"/>
              <a:t> </a:t>
            </a:r>
            <a:r>
              <a:rPr dirty="0" err="1"/>
              <a:t>없습니다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660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both straw and fodder for our donkeys and bread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wine for ourselves your servants me, your maidservant,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young man with us. We don't need anything."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첩은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나쁜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하고는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떠나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베들레헴에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가 </a:t>
            </a:r>
            <a:r>
              <a:rPr dirty="0" err="1"/>
              <a:t>버렸습니다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그녀가</a:t>
            </a:r>
            <a:r>
              <a:rPr dirty="0"/>
              <a:t> </a:t>
            </a:r>
            <a:r>
              <a:rPr dirty="0" err="1"/>
              <a:t>그곳에</a:t>
            </a:r>
            <a:r>
              <a:rPr dirty="0"/>
              <a:t> 가 </a:t>
            </a:r>
            <a:r>
              <a:rPr dirty="0" err="1"/>
              <a:t>있은</a:t>
            </a:r>
            <a:r>
              <a:rPr dirty="0"/>
              <a:t> 지 4개월이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829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she was unfaithful to him. She left him and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went back to her father's house in Bethlehem, Judah.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she had been there four months,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854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노인이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편안하기를</a:t>
            </a:r>
            <a:r>
              <a:rPr dirty="0"/>
              <a:t> </a:t>
            </a:r>
            <a:r>
              <a:rPr dirty="0" err="1"/>
              <a:t>바라오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당신이</a:t>
            </a:r>
            <a:r>
              <a:rPr dirty="0"/>
              <a:t> </a:t>
            </a:r>
            <a:r>
              <a:rPr dirty="0" err="1"/>
              <a:t>필요한</a:t>
            </a:r>
            <a:r>
              <a:rPr dirty="0"/>
              <a:t> </a:t>
            </a:r>
            <a:r>
              <a:rPr dirty="0" err="1"/>
              <a:t>것은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책임지겠소</a:t>
            </a:r>
            <a:r>
              <a:rPr dirty="0"/>
              <a:t>. </a:t>
            </a:r>
            <a:r>
              <a:rPr dirty="0" err="1"/>
              <a:t>그저</a:t>
            </a:r>
            <a:r>
              <a:rPr dirty="0"/>
              <a:t> </a:t>
            </a:r>
            <a:r>
              <a:rPr dirty="0" err="1"/>
              <a:t>광장에서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하룻밤</a:t>
            </a:r>
            <a:r>
              <a:rPr dirty="0"/>
              <a:t> </a:t>
            </a:r>
            <a:r>
              <a:rPr dirty="0" err="1"/>
              <a:t>머무는</a:t>
            </a:r>
            <a:r>
              <a:rPr dirty="0"/>
              <a:t> </a:t>
            </a:r>
            <a:r>
              <a:rPr dirty="0" err="1"/>
              <a:t>일만은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963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"You are welcome at my house," the old man said.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"Let me supply whatever you need. Only don't spend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night in the square."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782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그 </a:t>
            </a:r>
            <a:r>
              <a:rPr dirty="0" err="1"/>
              <a:t>노인은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데려갔습니다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나귀들에게도</a:t>
            </a:r>
            <a:r>
              <a:rPr dirty="0"/>
              <a:t> </a:t>
            </a:r>
            <a:r>
              <a:rPr dirty="0" err="1"/>
              <a:t>먹이를</a:t>
            </a:r>
            <a:r>
              <a:rPr dirty="0"/>
              <a:t> </a:t>
            </a:r>
            <a:r>
              <a:rPr dirty="0" err="1"/>
              <a:t>주었습니다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발을</a:t>
            </a:r>
            <a:r>
              <a:rPr dirty="0"/>
              <a:t> </a:t>
            </a:r>
            <a:r>
              <a:rPr dirty="0" err="1"/>
              <a:t>씻고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6274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took him into his house and fed his donkeys.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 they had washed their feet, they had something to eat and drink.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5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즐기고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때 그 </a:t>
            </a:r>
            <a:r>
              <a:rPr dirty="0" err="1"/>
              <a:t>성읍의</a:t>
            </a:r>
            <a:r>
              <a:rPr dirty="0"/>
              <a:t> </a:t>
            </a:r>
            <a:r>
              <a:rPr dirty="0" err="1"/>
              <a:t>불량배들이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둘러싸고</a:t>
            </a:r>
            <a:r>
              <a:rPr dirty="0"/>
              <a:t>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두드리며</a:t>
            </a:r>
            <a:r>
              <a:rPr dirty="0"/>
              <a:t> </a:t>
            </a:r>
            <a:r>
              <a:rPr dirty="0" err="1"/>
              <a:t>집주인인</a:t>
            </a:r>
            <a:r>
              <a:rPr dirty="0"/>
              <a:t> 그 </a:t>
            </a:r>
            <a:r>
              <a:rPr dirty="0" err="1"/>
              <a:t>노인에게</a:t>
            </a:r>
            <a:r>
              <a:rPr dirty="0"/>
              <a:t> </a:t>
            </a:r>
            <a:r>
              <a:rPr dirty="0" err="1"/>
              <a:t>소리쳤습니다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당신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온 그 </a:t>
            </a:r>
            <a:r>
              <a:rPr dirty="0" err="1"/>
              <a:t>사람을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나오시오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가질</a:t>
            </a:r>
            <a:r>
              <a:rPr dirty="0"/>
              <a:t> </a:t>
            </a:r>
            <a:r>
              <a:rPr dirty="0" err="1"/>
              <a:t>것이오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9593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they were enjoying themselves, some of the wicked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men of the city surrounded the house. Pounding on the door,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shouted to the old man who owned the house,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"Bring out the man who came to your house so we can have sex with him."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75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/>
              <a:t>그 </a:t>
            </a:r>
            <a:r>
              <a:rPr dirty="0" err="1"/>
              <a:t>집주인이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나가</a:t>
            </a:r>
            <a:r>
              <a:rPr dirty="0"/>
              <a:t> </a:t>
            </a: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“내 </a:t>
            </a:r>
            <a:r>
              <a:rPr dirty="0" err="1"/>
              <a:t>형제들이여</a:t>
            </a:r>
            <a:r>
              <a:rPr dirty="0"/>
              <a:t>, </a:t>
            </a:r>
            <a:r>
              <a:rPr dirty="0" err="1"/>
              <a:t>제발</a:t>
            </a:r>
            <a:r>
              <a:rPr dirty="0"/>
              <a:t> </a:t>
            </a:r>
            <a:r>
              <a:rPr dirty="0" err="1"/>
              <a:t>악한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저지르지</a:t>
            </a:r>
            <a:r>
              <a:rPr dirty="0"/>
              <a:t> </a:t>
            </a:r>
            <a:r>
              <a:rPr dirty="0" err="1"/>
              <a:t>마시오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왜냐하면</a:t>
            </a:r>
            <a:r>
              <a:rPr dirty="0"/>
              <a:t> 이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온 </a:t>
            </a:r>
            <a:r>
              <a:rPr dirty="0" err="1"/>
              <a:t>손님이오</a:t>
            </a:r>
            <a:r>
              <a:rPr dirty="0"/>
              <a:t>.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수치스러운</a:t>
            </a:r>
            <a:r>
              <a:rPr dirty="0"/>
              <a:t> </a:t>
            </a:r>
            <a:r>
              <a:rPr dirty="0" err="1"/>
              <a:t>짓을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마시오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142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owner of the house went outside and said to them,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"No, my friends, don't be so vile. Since this man is my guest,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do this disgraceful thing.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83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보시오</a:t>
            </a:r>
            <a:r>
              <a:rPr dirty="0"/>
              <a:t>. </a:t>
            </a:r>
            <a:r>
              <a:rPr dirty="0" err="1"/>
              <a:t>여기</a:t>
            </a:r>
            <a:r>
              <a:rPr dirty="0"/>
              <a:t> 내 </a:t>
            </a:r>
            <a:r>
              <a:rPr dirty="0" err="1"/>
              <a:t>처녀</a:t>
            </a:r>
            <a:r>
              <a:rPr dirty="0"/>
              <a:t> </a:t>
            </a:r>
            <a:r>
              <a:rPr dirty="0" err="1"/>
              <a:t>딸이</a:t>
            </a:r>
            <a:r>
              <a:rPr dirty="0"/>
              <a:t> </a:t>
            </a:r>
            <a:r>
              <a:rPr dirty="0" err="1"/>
              <a:t>있고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첩이</a:t>
            </a:r>
            <a:r>
              <a:rPr dirty="0"/>
              <a:t> </a:t>
            </a:r>
            <a:r>
              <a:rPr dirty="0" err="1"/>
              <a:t>있소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데리고</a:t>
            </a:r>
            <a:r>
              <a:rPr dirty="0"/>
              <a:t> </a:t>
            </a:r>
            <a:r>
              <a:rPr dirty="0" err="1"/>
              <a:t>나가겠소</a:t>
            </a:r>
            <a:r>
              <a:rPr dirty="0"/>
              <a:t>.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가지고</a:t>
            </a:r>
            <a:r>
              <a:rPr dirty="0"/>
              <a:t> </a:t>
            </a:r>
            <a:r>
              <a:rPr dirty="0" err="1"/>
              <a:t>당신들이</a:t>
            </a:r>
            <a:r>
              <a:rPr lang="en-US" dirty="0"/>
              <a:t> </a:t>
            </a:r>
            <a:r>
              <a:rPr dirty="0" err="1"/>
              <a:t>보기에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좋을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하시오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이 </a:t>
            </a:r>
            <a:r>
              <a:rPr dirty="0" err="1"/>
              <a:t>사람에게만은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수치스러운</a:t>
            </a:r>
            <a:r>
              <a:rPr dirty="0"/>
              <a:t> </a:t>
            </a:r>
            <a:r>
              <a:rPr dirty="0" err="1"/>
              <a:t>짓은</a:t>
            </a:r>
            <a:r>
              <a:rPr dirty="0"/>
              <a:t> </a:t>
            </a:r>
            <a:r>
              <a:rPr dirty="0" err="1"/>
              <a:t>하지</a:t>
            </a:r>
            <a:r>
              <a:rPr dirty="0"/>
              <a:t> </a:t>
            </a:r>
            <a:r>
              <a:rPr dirty="0" err="1"/>
              <a:t>마시오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07945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Look, here is my virgin daughter, and his concubine</a:t>
            </a:r>
            <a:r>
              <a:rPr lang="en-US" altLang="ko-KR" dirty="0"/>
              <a:t>.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bring them out to you now, and you can use them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do to them whatever you wish. But to this man,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don't do such a disgraceful thing."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69736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무시했습니다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그 </a:t>
            </a:r>
            <a:r>
              <a:rPr dirty="0" err="1"/>
              <a:t>레위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첩을</a:t>
            </a:r>
            <a:r>
              <a:rPr dirty="0"/>
              <a:t> </a:t>
            </a: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내보냈습니다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밤새도록</a:t>
            </a:r>
            <a:r>
              <a:rPr dirty="0"/>
              <a:t> </a:t>
            </a:r>
            <a:r>
              <a:rPr dirty="0" err="1"/>
              <a:t>아침까지</a:t>
            </a:r>
            <a:r>
              <a:rPr dirty="0"/>
              <a:t> </a:t>
            </a:r>
            <a:r>
              <a:rPr dirty="0" err="1"/>
              <a:t>그녀와</a:t>
            </a:r>
            <a:r>
              <a:rPr dirty="0"/>
              <a:t> </a:t>
            </a:r>
            <a:r>
              <a:rPr dirty="0" err="1"/>
              <a:t>관계를</a:t>
            </a:r>
            <a:r>
              <a:rPr dirty="0"/>
              <a:t> </a:t>
            </a:r>
            <a:r>
              <a:rPr dirty="0" err="1"/>
              <a:t>가지며</a:t>
            </a:r>
            <a:r>
              <a:rPr dirty="0"/>
              <a:t> </a:t>
            </a:r>
            <a:r>
              <a:rPr dirty="0" err="1"/>
              <a:t>학대하다가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새벽이</a:t>
            </a:r>
            <a:r>
              <a:rPr dirty="0"/>
              <a:t> </a:t>
            </a:r>
            <a:r>
              <a:rPr dirty="0" err="1"/>
              <a:t>돼서야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놓아주었습니다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1291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men would not listen to him. So the man took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concubine and sent her outside to them, and they raped her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abused her throughout the night, and at dawn they let her go.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동틀</a:t>
            </a:r>
            <a:r>
              <a:rPr dirty="0"/>
              <a:t> </a:t>
            </a:r>
            <a:r>
              <a:rPr dirty="0" err="1"/>
              <a:t>무렵</a:t>
            </a:r>
            <a:r>
              <a:rPr dirty="0"/>
              <a:t> 그 </a:t>
            </a:r>
            <a:r>
              <a:rPr dirty="0" err="1"/>
              <a:t>여자는</a:t>
            </a:r>
            <a:r>
              <a:rPr dirty="0"/>
              <a:t> </a:t>
            </a:r>
            <a:r>
              <a:rPr dirty="0" err="1"/>
              <a:t>돌아왔습니다</a:t>
            </a:r>
            <a:r>
              <a:rPr dirty="0"/>
              <a:t>. </a:t>
            </a:r>
            <a:r>
              <a:rPr dirty="0" err="1"/>
              <a:t>그녀는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사람의</a:t>
            </a:r>
            <a:r>
              <a:rPr dirty="0"/>
              <a:t> 집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밝아</a:t>
            </a:r>
            <a:r>
              <a:rPr dirty="0"/>
              <a:t> 올 </a:t>
            </a:r>
            <a:r>
              <a:rPr dirty="0" err="1"/>
              <a:t>때까지</a:t>
            </a:r>
            <a:r>
              <a:rPr dirty="0"/>
              <a:t> </a:t>
            </a:r>
            <a:r>
              <a:rPr dirty="0" err="1"/>
              <a:t>쓰러져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6113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daybreak the woman went back to the house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her master was staying, fell down at the door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lay there until daylight.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0015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아침에</a:t>
            </a:r>
            <a:r>
              <a:rPr dirty="0"/>
              <a:t> </a:t>
            </a:r>
            <a:r>
              <a:rPr dirty="0" err="1"/>
              <a:t>일어나</a:t>
            </a:r>
            <a:r>
              <a:rPr dirty="0"/>
              <a:t> 집 </a:t>
            </a:r>
            <a:r>
              <a:rPr dirty="0" err="1"/>
              <a:t>문을</a:t>
            </a:r>
            <a:r>
              <a:rPr dirty="0"/>
              <a:t> </a:t>
            </a:r>
            <a:r>
              <a:rPr dirty="0" err="1"/>
              <a:t>열고</a:t>
            </a:r>
            <a:r>
              <a:rPr dirty="0"/>
              <a:t>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가기</a:t>
            </a:r>
            <a:r>
              <a:rPr dirty="0"/>
              <a:t> </a:t>
            </a:r>
            <a:r>
              <a:rPr dirty="0" err="1"/>
              <a:t>위해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밖으로</a:t>
            </a:r>
            <a:r>
              <a:rPr dirty="0"/>
              <a:t> </a:t>
            </a:r>
            <a:r>
              <a:rPr dirty="0" err="1"/>
              <a:t>나갔는데</a:t>
            </a:r>
            <a:r>
              <a:rPr lang="en-US"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첩의</a:t>
            </a:r>
            <a:r>
              <a:rPr dirty="0"/>
              <a:t> 두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문지방에</a:t>
            </a:r>
            <a:r>
              <a:rPr dirty="0"/>
              <a:t> </a:t>
            </a:r>
            <a:r>
              <a:rPr dirty="0" err="1"/>
              <a:t>걸쳐진</a:t>
            </a:r>
            <a:r>
              <a:rPr dirty="0"/>
              <a:t> 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집 문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엎어져</a:t>
            </a:r>
            <a:r>
              <a:rPr dirty="0"/>
              <a:t> </a:t>
            </a:r>
            <a:r>
              <a:rPr dirty="0" err="1"/>
              <a:t>있었습니다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133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her master got up in the morning and opened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door of the house and stepped out to continue on his way,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there lay his concubine, fallen in the doorway of the house,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her hands on the threshold.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3856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그녀에게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일어나</a:t>
            </a:r>
            <a:r>
              <a:rPr dirty="0"/>
              <a:t> </a:t>
            </a:r>
            <a:r>
              <a:rPr dirty="0" err="1"/>
              <a:t>가자</a:t>
            </a:r>
            <a:r>
              <a:rPr dirty="0"/>
              <a:t>.” </a:t>
            </a: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아무</a:t>
            </a:r>
            <a:r>
              <a:rPr dirty="0"/>
              <a:t> </a:t>
            </a:r>
            <a:r>
              <a:rPr dirty="0" err="1"/>
              <a:t>대답이</a:t>
            </a:r>
            <a:r>
              <a:rPr dirty="0"/>
              <a:t> </a:t>
            </a:r>
            <a:r>
              <a:rPr dirty="0" err="1"/>
              <a:t>없었습니다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당나귀에</a:t>
            </a:r>
            <a:r>
              <a:rPr dirty="0"/>
              <a:t> </a:t>
            </a:r>
            <a:r>
              <a:rPr dirty="0" err="1"/>
              <a:t>싣고</a:t>
            </a:r>
            <a:r>
              <a:rPr dirty="0"/>
              <a:t> </a:t>
            </a:r>
            <a:r>
              <a:rPr dirty="0" err="1"/>
              <a:t>출발해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갔습니다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16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said to her, "Get up; let's go." But there was no answer.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man put her on his donkey and set out for home.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17723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도착하자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꺼내</a:t>
            </a:r>
            <a:r>
              <a:rPr dirty="0"/>
              <a:t> </a:t>
            </a: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첩을</a:t>
            </a:r>
            <a:r>
              <a:rPr dirty="0"/>
              <a:t> </a:t>
            </a:r>
            <a:r>
              <a:rPr dirty="0" err="1"/>
              <a:t>마디마디</a:t>
            </a:r>
            <a:r>
              <a:rPr dirty="0"/>
              <a:t> </a:t>
            </a:r>
            <a:r>
              <a:rPr dirty="0" err="1"/>
              <a:t>베어서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12토막을 </a:t>
            </a:r>
            <a:r>
              <a:rPr dirty="0" err="1"/>
              <a:t>내고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전 </a:t>
            </a:r>
            <a:r>
              <a:rPr dirty="0" err="1"/>
              <a:t>지역에</a:t>
            </a:r>
            <a:r>
              <a:rPr dirty="0"/>
              <a:t> </a:t>
            </a:r>
            <a:r>
              <a:rPr dirty="0" err="1"/>
              <a:t>보냈습니다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5392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he reached home, he took a knife and cut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concubine,</a:t>
            </a:r>
            <a:r>
              <a:rPr lang="en-US" dirty="0"/>
              <a:t> </a:t>
            </a:r>
            <a:r>
              <a:rPr dirty="0"/>
              <a:t>limb by limb, into twelve parts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sent them into all the areas of Israel.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853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남편이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하인과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당나귀</a:t>
            </a:r>
            <a:r>
              <a:rPr dirty="0"/>
              <a:t> 두 </a:t>
            </a:r>
            <a:r>
              <a:rPr dirty="0" err="1"/>
              <a:t>마리를</a:t>
            </a:r>
            <a:r>
              <a:rPr dirty="0"/>
              <a:t> </a:t>
            </a:r>
            <a:r>
              <a:rPr dirty="0" err="1"/>
              <a:t>끌고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그녀를</a:t>
            </a:r>
            <a:r>
              <a:rPr dirty="0"/>
              <a:t> </a:t>
            </a:r>
            <a:r>
              <a:rPr dirty="0" err="1"/>
              <a:t>찾아가서</a:t>
            </a:r>
            <a:r>
              <a:rPr dirty="0"/>
              <a:t> </a:t>
            </a:r>
            <a:r>
              <a:rPr dirty="0" err="1"/>
              <a:t>돌아오라고</a:t>
            </a:r>
            <a:r>
              <a:rPr dirty="0"/>
              <a:t> </a:t>
            </a:r>
            <a:r>
              <a:rPr dirty="0" err="1"/>
              <a:t>설득했습니다</a:t>
            </a:r>
            <a:r>
              <a:rPr dirty="0"/>
              <a:t>. 그 </a:t>
            </a:r>
            <a:r>
              <a:rPr dirty="0" err="1"/>
              <a:t>여인이</a:t>
            </a:r>
            <a:r>
              <a:rPr dirty="0"/>
              <a:t> </a:t>
            </a:r>
            <a:r>
              <a:rPr dirty="0" err="1"/>
              <a:t>그를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자기</a:t>
            </a:r>
            <a:r>
              <a:rPr dirty="0"/>
              <a:t> </a:t>
            </a:r>
            <a:r>
              <a:rPr dirty="0" err="1"/>
              <a:t>아버지의</a:t>
            </a:r>
            <a:r>
              <a:rPr dirty="0"/>
              <a:t>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데려오자</a:t>
            </a:r>
            <a:r>
              <a:rPr dirty="0"/>
              <a:t> </a:t>
            </a:r>
            <a:r>
              <a:rPr dirty="0" err="1"/>
              <a:t>그녀의</a:t>
            </a:r>
            <a:r>
              <a:rPr dirty="0"/>
              <a:t> </a:t>
            </a:r>
            <a:r>
              <a:rPr dirty="0" err="1"/>
              <a:t>아버지는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반갑게</a:t>
            </a:r>
            <a:r>
              <a:rPr dirty="0"/>
              <a:t> </a:t>
            </a:r>
            <a:r>
              <a:rPr dirty="0" err="1"/>
              <a:t>맞이했습니다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148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her husband went to her to persuade her to return.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had with him his servant and two donkeys.</a:t>
            </a:r>
            <a:r>
              <a:rPr lang="en-US" dirty="0"/>
              <a:t> </a:t>
            </a:r>
            <a:r>
              <a:rPr dirty="0"/>
              <a:t>She took him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her father's house, and when her father saw him, he gladly welcomed him.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7110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그것을</a:t>
            </a:r>
            <a:r>
              <a:rPr dirty="0"/>
              <a:t> 본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자손이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나온</a:t>
            </a:r>
            <a:r>
              <a:rPr dirty="0"/>
              <a:t> </a:t>
            </a:r>
            <a:r>
              <a:rPr dirty="0" err="1"/>
              <a:t>그날</a:t>
            </a:r>
            <a:r>
              <a:rPr dirty="0"/>
              <a:t> </a:t>
            </a:r>
            <a:r>
              <a:rPr dirty="0" err="1"/>
              <a:t>이후</a:t>
            </a:r>
            <a:r>
              <a:rPr dirty="0"/>
              <a:t> </a:t>
            </a:r>
            <a:r>
              <a:rPr dirty="0" err="1"/>
              <a:t>오늘날까지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없었고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본 </a:t>
            </a:r>
            <a:r>
              <a:rPr dirty="0" err="1"/>
              <a:t>적도</a:t>
            </a:r>
            <a:r>
              <a:rPr dirty="0"/>
              <a:t> </a:t>
            </a:r>
            <a:r>
              <a:rPr dirty="0" err="1"/>
              <a:t>없었다</a:t>
            </a:r>
            <a:r>
              <a:rPr dirty="0"/>
              <a:t>. </a:t>
            </a:r>
            <a:r>
              <a:rPr dirty="0" err="1"/>
              <a:t>이것을</a:t>
            </a:r>
            <a:r>
              <a:rPr dirty="0"/>
              <a:t>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의논해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</a:t>
            </a:r>
            <a:r>
              <a:rPr dirty="0" err="1"/>
              <a:t>말하자</a:t>
            </a:r>
            <a:r>
              <a:rPr dirty="0"/>
              <a:t>!”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953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Everyone who saw it said, "Such a thing has never been seen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done, not since the day the Israelites came up out of Egypt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Think about it! Consider it! Tell us what to do!"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9488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장인</a:t>
            </a:r>
            <a:r>
              <a:rPr dirty="0"/>
              <a:t>, 곧 그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붙잡아서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그와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3일을 </a:t>
            </a:r>
            <a:r>
              <a:rPr dirty="0" err="1"/>
              <a:t>지냈습니다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마시고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</a:t>
            </a:r>
            <a:r>
              <a:rPr dirty="0" err="1"/>
              <a:t>머물렀습니다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3065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father-in-law, the girl's father, prevailed upon him to stay;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remained with him three days, eating and drinking,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sleeping there.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0527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/>
              <a:t>4일째 </a:t>
            </a:r>
            <a:r>
              <a:rPr dirty="0" err="1"/>
              <a:t>되는</a:t>
            </a:r>
            <a:r>
              <a:rPr dirty="0"/>
              <a:t> 날 </a:t>
            </a: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일어났고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떠날</a:t>
            </a:r>
            <a:r>
              <a:rPr dirty="0"/>
              <a:t> </a:t>
            </a:r>
            <a:r>
              <a:rPr dirty="0" err="1"/>
              <a:t>준비를</a:t>
            </a:r>
            <a:r>
              <a:rPr dirty="0"/>
              <a:t> </a:t>
            </a:r>
            <a:r>
              <a:rPr dirty="0" err="1"/>
              <a:t>했습니다</a:t>
            </a:r>
            <a:r>
              <a:rPr dirty="0"/>
              <a:t>. </a:t>
            </a:r>
            <a:r>
              <a:rPr dirty="0" err="1"/>
              <a:t>그러나</a:t>
            </a:r>
            <a:r>
              <a:rPr dirty="0"/>
              <a:t> 그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아버지가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사위에게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“빵 몇 </a:t>
            </a:r>
            <a:r>
              <a:rPr dirty="0" err="1"/>
              <a:t>조각을</a:t>
            </a:r>
            <a:r>
              <a:rPr dirty="0"/>
              <a:t> 좀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기운을</a:t>
            </a:r>
            <a:r>
              <a:rPr dirty="0"/>
              <a:t> </a:t>
            </a:r>
            <a:r>
              <a:rPr dirty="0" err="1"/>
              <a:t>차린</a:t>
            </a:r>
            <a:r>
              <a:rPr dirty="0"/>
              <a:t> </a:t>
            </a:r>
            <a:r>
              <a:rPr dirty="0" err="1"/>
              <a:t>다음에</a:t>
            </a:r>
            <a:r>
              <a:rPr dirty="0"/>
              <a:t> </a:t>
            </a:r>
            <a:r>
              <a:rPr dirty="0" err="1"/>
              <a:t>가게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402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fourth day they got up early and he prepared to leave,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the girl's father said to his son-in-law,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"Refresh yourself with something to eat; then you can go."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6543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그리하여</a:t>
            </a:r>
            <a:r>
              <a:rPr dirty="0"/>
              <a:t> 그 두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앉아</a:t>
            </a:r>
            <a:r>
              <a:rPr dirty="0"/>
              <a:t> </a:t>
            </a:r>
            <a:r>
              <a:rPr dirty="0" err="1"/>
              <a:t>먹고</a:t>
            </a:r>
            <a:r>
              <a:rPr dirty="0"/>
              <a:t> </a:t>
            </a:r>
            <a:r>
              <a:rPr dirty="0" err="1"/>
              <a:t>마셨습니다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그 </a:t>
            </a:r>
            <a:r>
              <a:rPr dirty="0" err="1"/>
              <a:t>사람에게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부디</a:t>
            </a:r>
            <a:r>
              <a:rPr dirty="0"/>
              <a:t> </a:t>
            </a:r>
            <a:r>
              <a:rPr dirty="0" err="1"/>
              <a:t>오늘</a:t>
            </a:r>
            <a:r>
              <a:rPr dirty="0"/>
              <a:t> 밤 </a:t>
            </a:r>
            <a:r>
              <a:rPr dirty="0" err="1"/>
              <a:t>머물며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지내게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195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two of them sat down to eat and drink together.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Afterward the girl's father said,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"Please stay tonight and enjoy yourself."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떠나려고</a:t>
            </a:r>
            <a:r>
              <a:rPr dirty="0"/>
              <a:t> </a:t>
            </a:r>
            <a:r>
              <a:rPr dirty="0" err="1"/>
              <a:t>일어나자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장인이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붙잡아서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하룻밤을</a:t>
            </a:r>
            <a:r>
              <a:rPr dirty="0"/>
              <a:t> </a:t>
            </a:r>
            <a:r>
              <a:rPr dirty="0" err="1"/>
              <a:t>그곳에서</a:t>
            </a:r>
            <a:r>
              <a:rPr dirty="0"/>
              <a:t> 더 </a:t>
            </a:r>
            <a:r>
              <a:rPr dirty="0" err="1"/>
              <a:t>머물게</a:t>
            </a:r>
            <a:r>
              <a:rPr dirty="0"/>
              <a:t> </a:t>
            </a:r>
            <a:r>
              <a:rPr dirty="0" err="1"/>
              <a:t>됐습니다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192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 man got up to go, his father-in-law persuaded him,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he stayed there that night.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4579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/>
              <a:t>5일째 </a:t>
            </a:r>
            <a:r>
              <a:rPr dirty="0" err="1"/>
              <a:t>되는</a:t>
            </a:r>
            <a:r>
              <a:rPr dirty="0"/>
              <a:t> 날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가려고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일어났습니다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기운을</a:t>
            </a:r>
            <a:r>
              <a:rPr dirty="0"/>
              <a:t> </a:t>
            </a:r>
            <a:r>
              <a:rPr dirty="0" err="1"/>
              <a:t>차릴</a:t>
            </a:r>
            <a:r>
              <a:rPr dirty="0"/>
              <a:t> 수 </a:t>
            </a:r>
            <a:r>
              <a:rPr dirty="0" err="1"/>
              <a:t>있도록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오후까지</a:t>
            </a:r>
            <a:r>
              <a:rPr dirty="0"/>
              <a:t> </a:t>
            </a:r>
            <a:r>
              <a:rPr dirty="0" err="1"/>
              <a:t>기다리게</a:t>
            </a:r>
            <a:r>
              <a:rPr dirty="0"/>
              <a:t>!” </a:t>
            </a:r>
            <a:r>
              <a:rPr dirty="0" err="1"/>
              <a:t>그리하여</a:t>
            </a:r>
            <a:r>
              <a:rPr dirty="0"/>
              <a:t> 그 두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먹었습니다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116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On the morning of the fifth day, when he rose to go,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girl's father said, "Refresh yourself. Wait till afternoon!"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two of them ate together.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사사기 Judges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35834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나서</a:t>
            </a:r>
            <a:r>
              <a:rPr dirty="0"/>
              <a:t> 그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첩과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하인과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떠나려고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일어나는데</a:t>
            </a:r>
            <a:r>
              <a:rPr dirty="0"/>
              <a:t> </a:t>
            </a: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장인</a:t>
            </a:r>
            <a:r>
              <a:rPr dirty="0"/>
              <a:t>, 곧 그 </a:t>
            </a:r>
            <a:r>
              <a:rPr dirty="0" err="1"/>
              <a:t>젊은</a:t>
            </a:r>
            <a:r>
              <a:rPr dirty="0"/>
              <a:t> </a:t>
            </a:r>
            <a:r>
              <a:rPr dirty="0" err="1"/>
              <a:t>여자의</a:t>
            </a:r>
            <a:r>
              <a:rPr dirty="0"/>
              <a:t> </a:t>
            </a:r>
            <a:r>
              <a:rPr dirty="0" err="1"/>
              <a:t>아버지가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말했습니다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“자 </a:t>
            </a:r>
            <a:r>
              <a:rPr dirty="0" err="1"/>
              <a:t>보게나</a:t>
            </a:r>
            <a:r>
              <a:rPr dirty="0"/>
              <a:t>. </a:t>
            </a:r>
            <a:r>
              <a:rPr dirty="0" err="1"/>
              <a:t>저녁이</a:t>
            </a:r>
            <a:r>
              <a:rPr dirty="0"/>
              <a:t> 다 </a:t>
            </a:r>
            <a:r>
              <a:rPr dirty="0" err="1"/>
              <a:t>됐네</a:t>
            </a:r>
            <a:r>
              <a:rPr dirty="0"/>
              <a:t>. </a:t>
            </a:r>
            <a:r>
              <a:rPr dirty="0" err="1"/>
              <a:t>부탁이네</a:t>
            </a:r>
            <a:r>
              <a:rPr dirty="0"/>
              <a:t>. </a:t>
            </a:r>
            <a:r>
              <a:rPr dirty="0" err="1"/>
              <a:t>하룻밤</a:t>
            </a:r>
            <a:r>
              <a:rPr dirty="0"/>
              <a:t> 더 </a:t>
            </a:r>
            <a:r>
              <a:rPr dirty="0" err="1"/>
              <a:t>머무르게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여기서</a:t>
            </a:r>
            <a:r>
              <a:rPr dirty="0"/>
              <a:t> </a:t>
            </a:r>
            <a:r>
              <a:rPr dirty="0" err="1"/>
              <a:t>하룻밤</a:t>
            </a:r>
            <a:r>
              <a:rPr dirty="0"/>
              <a:t> </a:t>
            </a:r>
            <a:r>
              <a:rPr dirty="0" err="1"/>
              <a:t>머물면서</a:t>
            </a:r>
            <a:r>
              <a:rPr dirty="0"/>
              <a:t> </a:t>
            </a:r>
            <a:r>
              <a:rPr dirty="0" err="1"/>
              <a:t>즐겁게</a:t>
            </a:r>
            <a:r>
              <a:rPr dirty="0"/>
              <a:t> </a:t>
            </a:r>
            <a:r>
              <a:rPr dirty="0" err="1"/>
              <a:t>지내게</a:t>
            </a:r>
            <a:r>
              <a:rPr dirty="0"/>
              <a:t>. </a:t>
            </a: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내일</a:t>
            </a:r>
            <a:r>
              <a:rPr dirty="0"/>
              <a:t> </a:t>
            </a:r>
            <a:r>
              <a:rPr dirty="0" err="1"/>
              <a:t>아침</a:t>
            </a:r>
            <a:r>
              <a:rPr dirty="0"/>
              <a:t> </a:t>
            </a:r>
            <a:r>
              <a:rPr dirty="0" err="1"/>
              <a:t>일찍</a:t>
            </a:r>
            <a:r>
              <a:rPr dirty="0"/>
              <a:t> </a:t>
            </a:r>
            <a:r>
              <a:rPr dirty="0" err="1"/>
              <a:t>일어나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떠나</a:t>
            </a:r>
            <a:r>
              <a:rPr dirty="0"/>
              <a:t> 네 </a:t>
            </a:r>
            <a:r>
              <a:rPr dirty="0" err="1"/>
              <a:t>집으로</a:t>
            </a:r>
            <a:r>
              <a:rPr dirty="0"/>
              <a:t> </a:t>
            </a:r>
            <a:r>
              <a:rPr dirty="0" err="1"/>
              <a:t>돌아가게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2659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when the man, with his concubine and his servant, got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leave, his father-in-law, the girl's father, said, "Now look,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it's almost evening. Spend the night here; the day is nearly over.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Stay and enjoy yourself. Early tomorrow morning you can get up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be on your way home."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</TotalTime>
  <Words>2038</Words>
  <Application>Microsoft Office PowerPoint</Application>
  <PresentationFormat>와이드스크린</PresentationFormat>
  <Paragraphs>204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4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송치연</cp:lastModifiedBy>
  <cp:revision>130</cp:revision>
  <dcterms:created xsi:type="dcterms:W3CDTF">2019-02-17T10:11:46Z</dcterms:created>
  <dcterms:modified xsi:type="dcterms:W3CDTF">2022-09-09T01:41:29Z</dcterms:modified>
</cp:coreProperties>
</file>