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길갈에서</a:t>
            </a:r>
            <a:r>
              <a:rPr dirty="0"/>
              <a:t> </a:t>
            </a:r>
            <a:r>
              <a:rPr dirty="0" err="1"/>
              <a:t>보김으로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약속했던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인도했다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내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어기지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29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 went up from Gilgal to </a:t>
            </a:r>
            <a:r>
              <a:rPr dirty="0" err="1"/>
              <a:t>Bokim</a:t>
            </a:r>
            <a:r>
              <a:rPr dirty="0"/>
              <a:t>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brought you up out of Egypt and led you into the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swore to give to your forefathers.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said, `I will never break my covenant with you,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</a:t>
            </a:r>
            <a:r>
              <a:rPr dirty="0" err="1"/>
              <a:t>세대가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곁으로</a:t>
            </a:r>
            <a:r>
              <a:rPr dirty="0"/>
              <a:t> </a:t>
            </a:r>
            <a:r>
              <a:rPr dirty="0" err="1"/>
              <a:t>돌아갔고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뒤이어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일도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세대가</a:t>
            </a:r>
            <a:r>
              <a:rPr dirty="0"/>
              <a:t> </a:t>
            </a:r>
            <a:r>
              <a:rPr dirty="0" err="1"/>
              <a:t>자라났습니다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7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 whole generation had been gathered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their fathers, another generation grew up,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knew neither the LORD nor what he had done for Israel.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저질렀으며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2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Israelites did evil in the eyes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served the Baals.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조상을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신들을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따르고</a:t>
            </a:r>
            <a:r>
              <a:rPr lang="en-US" dirty="0"/>
              <a:t> </a:t>
            </a:r>
            <a:r>
              <a:rPr dirty="0" err="1"/>
              <a:t>숭배해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진노하게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6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forsook the LORD, the God of their fathers,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brought them out of Egypt.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followed and worshiped</a:t>
            </a:r>
            <a:r>
              <a:rPr lang="en-US" dirty="0"/>
              <a:t> </a:t>
            </a:r>
            <a:r>
              <a:rPr dirty="0"/>
              <a:t>various gods of the peoples around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provoked the LORD to anger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그들은 여호와를 버리고 바알과 아스다롯을 섬겼습니다.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they forsook him and served Baal and the Ashtoreths.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진노는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커졌습니다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약탈한</a:t>
            </a:r>
            <a:r>
              <a:rPr dirty="0"/>
              <a:t> </a:t>
            </a:r>
            <a:r>
              <a:rPr dirty="0" err="1"/>
              <a:t>침략자들의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침략자들은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약탈했고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lang="en-US" dirty="0"/>
              <a:t> </a:t>
            </a:r>
            <a:r>
              <a:rPr dirty="0" err="1"/>
              <a:t>그들을</a:t>
            </a:r>
            <a:r>
              <a:rPr lang="en-US"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원수들의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팔아</a:t>
            </a:r>
            <a:r>
              <a:rPr dirty="0"/>
              <a:t> </a:t>
            </a:r>
            <a:r>
              <a:rPr dirty="0" err="1"/>
              <a:t>넘기셔서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낼 수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0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anger against Israel the LORD handed them over to raiders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plundered them. He sold them to their enemies all around,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they were no longer able to resist.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때면</a:t>
            </a:r>
            <a:r>
              <a:rPr dirty="0"/>
              <a:t> </a:t>
            </a:r>
            <a:r>
              <a:rPr dirty="0" err="1"/>
              <a:t>여호와께는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맹세하신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내리셨습니다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무척</a:t>
            </a:r>
            <a:r>
              <a:rPr dirty="0"/>
              <a:t> </a:t>
            </a:r>
            <a:r>
              <a:rPr dirty="0" err="1"/>
              <a:t>괴로웠습니다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0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Israel went out to fight, the hand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against them to defeat them, just as he had sworn to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in great distress.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사사들을</a:t>
            </a:r>
            <a:r>
              <a:rPr dirty="0"/>
              <a:t> </a:t>
            </a:r>
            <a:r>
              <a:rPr dirty="0" err="1"/>
              <a:t>세우셨습니다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사사들은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침략자들의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9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raised up judges, who saved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 out of the hands</a:t>
            </a:r>
            <a:r>
              <a:rPr lang="en-US" dirty="0"/>
              <a:t> </a:t>
            </a:r>
            <a:r>
              <a:rPr dirty="0"/>
              <a:t>of these raiders.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사사들에게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않고</a:t>
            </a:r>
            <a:r>
              <a:rPr lang="en-US"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팔고</a:t>
            </a:r>
            <a:r>
              <a:rPr dirty="0"/>
              <a:t> </a:t>
            </a:r>
            <a:r>
              <a:rPr dirty="0" err="1"/>
              <a:t>숭배했습니다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지키며</a:t>
            </a:r>
            <a:r>
              <a:rPr dirty="0"/>
              <a:t> </a:t>
            </a:r>
            <a:r>
              <a:rPr dirty="0" err="1"/>
              <a:t>걸어왔던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금세</a:t>
            </a:r>
            <a:r>
              <a:rPr dirty="0"/>
              <a:t> </a:t>
            </a:r>
            <a:r>
              <a:rPr dirty="0" err="1"/>
              <a:t>돌아섰습니다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조상들처럼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75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would not listen to their judges but prostituted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themselves to other gods and worshiped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Unlike their fathers, they quickly turned from the way</a:t>
            </a:r>
            <a:r>
              <a:rPr lang="en-US" dirty="0"/>
              <a:t> </a:t>
            </a:r>
            <a:r>
              <a:rPr dirty="0"/>
              <a:t>in which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fathers had walked, the way of obedience to the LORD's commands.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사사들을</a:t>
            </a:r>
            <a:r>
              <a:rPr dirty="0"/>
              <a:t> </a:t>
            </a:r>
            <a:r>
              <a:rPr dirty="0" err="1"/>
              <a:t>세우셨을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사사와</a:t>
            </a:r>
            <a:r>
              <a:rPr dirty="0"/>
              <a:t> </a:t>
            </a:r>
            <a:r>
              <a:rPr dirty="0" err="1"/>
              <a:t>함께하실</a:t>
            </a:r>
            <a:r>
              <a:rPr dirty="0"/>
              <a:t> </a:t>
            </a:r>
            <a:r>
              <a:rPr dirty="0" err="1"/>
              <a:t>뿐만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사사가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원수들의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억압하고</a:t>
            </a:r>
            <a:r>
              <a:rPr dirty="0"/>
              <a:t> </a:t>
            </a:r>
            <a:r>
              <a:rPr dirty="0" err="1"/>
              <a:t>핍박하는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밑에서</a:t>
            </a:r>
            <a:r>
              <a:rPr dirty="0"/>
              <a:t> </a:t>
            </a:r>
            <a:r>
              <a:rPr dirty="0" err="1"/>
              <a:t>신음하는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6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 LORD raised up a judge for them, he was with the judge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saved them out of the hands of their enemies as long as the judge lived;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had compassion on them as they groaned under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oppressed and afflicted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사사가</a:t>
            </a:r>
            <a:r>
              <a:rPr dirty="0"/>
              <a:t> </a:t>
            </a:r>
            <a:r>
              <a:rPr dirty="0" err="1"/>
              <a:t>죽으면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되돌아서서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조상보다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타락해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섬기며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숭배했습니다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행실과</a:t>
            </a:r>
            <a:r>
              <a:rPr dirty="0"/>
              <a:t> </a:t>
            </a:r>
            <a:r>
              <a:rPr dirty="0" err="1"/>
              <a:t>고집스러운</a:t>
            </a:r>
            <a:r>
              <a:rPr dirty="0"/>
              <a:t> </a:t>
            </a:r>
            <a:r>
              <a:rPr dirty="0" err="1"/>
              <a:t>습관을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08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judge died, the people returned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ways even more corrupt than those of their fathers,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following other gods and serving and worshiping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refused to give up their evil practices and stubborn ways.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부숴야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이럴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7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shall not make a covenant with the people of this 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shall break down their altars.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' Yet you have disobeyed me. Why have you done this?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81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진노하시며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조상과</a:t>
            </a:r>
            <a:r>
              <a:rPr dirty="0"/>
              <a:t> </a:t>
            </a:r>
            <a:r>
              <a:rPr dirty="0" err="1"/>
              <a:t>맺었던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어기고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20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 was very angry with Israel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this nation has violated the covenant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laid down for their forefathers and has not listened to me,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여호수아가</a:t>
            </a:r>
            <a:r>
              <a:rPr dirty="0"/>
              <a:t> </a:t>
            </a:r>
            <a:r>
              <a:rPr dirty="0" err="1"/>
              <a:t>죽으면서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이스라엘로부터</a:t>
            </a:r>
            <a:r>
              <a:rPr dirty="0"/>
              <a:t> </a:t>
            </a:r>
            <a:r>
              <a:rPr dirty="0" err="1"/>
              <a:t>몰아내지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8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 longer drive out before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of the nations Joshua left when he died.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이용해</a:t>
            </a:r>
            <a:r>
              <a:rPr dirty="0"/>
              <a:t> </a:t>
            </a:r>
            <a:r>
              <a:rPr dirty="0" err="1"/>
              <a:t>이스라엘이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지켰던</a:t>
            </a:r>
            <a:r>
              <a:rPr dirty="0"/>
              <a:t> </a:t>
            </a:r>
            <a:r>
              <a:rPr dirty="0" err="1"/>
              <a:t>것처럼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과연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택해서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아닌지를</a:t>
            </a:r>
            <a:r>
              <a:rPr dirty="0"/>
              <a:t> </a:t>
            </a:r>
            <a:r>
              <a:rPr dirty="0" err="1"/>
              <a:t>시험하고자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2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use them to test Israel and see whether</a:t>
            </a:r>
            <a:r>
              <a:rPr lang="en-US" dirty="0"/>
              <a:t> </a:t>
            </a:r>
            <a:r>
              <a:rPr dirty="0"/>
              <a:t>they will keep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of the LORD and</a:t>
            </a:r>
            <a:r>
              <a:rPr lang="en-US" dirty="0"/>
              <a:t> </a:t>
            </a:r>
            <a:r>
              <a:rPr dirty="0"/>
              <a:t>walk in it as their forefathers did."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그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몰아내지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살아남게</a:t>
            </a:r>
            <a:r>
              <a:rPr dirty="0"/>
              <a:t> </a:t>
            </a:r>
            <a:r>
              <a:rPr dirty="0" err="1"/>
              <a:t>하셨으며</a:t>
            </a:r>
            <a:r>
              <a:rPr dirty="0"/>
              <a:t> </a:t>
            </a:r>
            <a:r>
              <a:rPr dirty="0" err="1"/>
              <a:t>여호수아의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넘겨주지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3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had allowed those nations to remain;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drive them out at once by giving them into the hands of Joshua.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옆구리에</a:t>
            </a:r>
            <a:r>
              <a:rPr dirty="0"/>
              <a:t> </a:t>
            </a:r>
            <a:r>
              <a:rPr dirty="0" err="1"/>
              <a:t>가시가</a:t>
            </a:r>
            <a:r>
              <a:rPr dirty="0"/>
              <a:t> 될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신은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40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therefore I tell you that I will not drive them out before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thorns in your sides and their gods will be a snare to you."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0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angel of the LORD had spoken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things to all the Israelites, the people wept aloud,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53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그곳의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보김이라고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1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called that place </a:t>
            </a:r>
            <a:r>
              <a:rPr dirty="0" err="1"/>
              <a:t>Bokim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they offered sacrifices to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8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여호수아가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해산시키자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분배된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Joshua had dismissed the Israelites,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to take possession of the land, each to his own inheritance.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여호수아가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여호수아</a:t>
            </a:r>
            <a:r>
              <a:rPr dirty="0"/>
              <a:t> </a:t>
            </a:r>
            <a:r>
              <a:rPr dirty="0" err="1"/>
              <a:t>이후까지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살았던</a:t>
            </a:r>
            <a:r>
              <a:rPr lang="en-US"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장로들은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행하신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본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3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served the LORD throughout the lifetime of Joshua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elders who outlived him and who had seen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great things the LORD had done for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종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110세의 </a:t>
            </a:r>
            <a:r>
              <a:rPr dirty="0" err="1"/>
              <a:t>나이로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0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son of Nun, the servant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died at the age of a hundred and ten.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여호수아에게</a:t>
            </a:r>
            <a:r>
              <a:rPr dirty="0"/>
              <a:t> </a:t>
            </a:r>
            <a:r>
              <a:rPr dirty="0" err="1"/>
              <a:t>주어진</a:t>
            </a:r>
            <a:r>
              <a:rPr dirty="0"/>
              <a:t> </a:t>
            </a:r>
            <a:r>
              <a:rPr dirty="0" err="1"/>
              <a:t>땅,곧</a:t>
            </a:r>
            <a:r>
              <a:rPr dirty="0"/>
              <a:t> </a:t>
            </a:r>
            <a:r>
              <a:rPr dirty="0" err="1"/>
              <a:t>가아스</a:t>
            </a:r>
            <a:r>
              <a:rPr dirty="0"/>
              <a:t> 산 </a:t>
            </a:r>
            <a:r>
              <a:rPr dirty="0" err="1"/>
              <a:t>북쪽의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지대에</a:t>
            </a:r>
            <a:r>
              <a:rPr dirty="0"/>
              <a:t> </a:t>
            </a:r>
            <a:r>
              <a:rPr dirty="0" err="1"/>
              <a:t>있는</a:t>
            </a:r>
            <a:r>
              <a:rPr lang="en-US" dirty="0"/>
              <a:t> </a:t>
            </a:r>
            <a:r>
              <a:rPr dirty="0" err="1"/>
              <a:t>딤낫</a:t>
            </a:r>
            <a:r>
              <a:rPr dirty="0"/>
              <a:t> </a:t>
            </a:r>
            <a:r>
              <a:rPr dirty="0" err="1"/>
              <a:t>헤레스에</a:t>
            </a:r>
            <a:r>
              <a:rPr dirty="0"/>
              <a:t> </a:t>
            </a:r>
            <a:r>
              <a:rPr dirty="0" err="1"/>
              <a:t>묻어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4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buried him in the land of his inheritance,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</a:t>
            </a:r>
            <a:r>
              <a:rPr dirty="0" err="1"/>
              <a:t>Timnath</a:t>
            </a:r>
            <a:r>
              <a:rPr dirty="0"/>
              <a:t> </a:t>
            </a:r>
            <a:r>
              <a:rPr dirty="0" err="1"/>
              <a:t>Heres</a:t>
            </a:r>
            <a:r>
              <a:rPr dirty="0"/>
              <a:t> in the hill country of Ephraim,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north of Mount </a:t>
            </a:r>
            <a:r>
              <a:rPr dirty="0" err="1"/>
              <a:t>Gaash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1307</Words>
  <Application>Microsoft Office PowerPoint</Application>
  <PresentationFormat>와이드스크린</PresentationFormat>
  <Paragraphs>150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168</cp:revision>
  <dcterms:created xsi:type="dcterms:W3CDTF">2019-02-17T10:11:46Z</dcterms:created>
  <dcterms:modified xsi:type="dcterms:W3CDTF">2022-09-08T13:37:29Z</dcterms:modified>
</cp:coreProperties>
</file>