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단에서부터</a:t>
            </a:r>
            <a:r>
              <a:rPr dirty="0"/>
              <a:t> </a:t>
            </a:r>
            <a:r>
              <a:rPr dirty="0" err="1"/>
              <a:t>브엘세바까지</a:t>
            </a:r>
            <a:r>
              <a:rPr dirty="0"/>
              <a:t>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길르앗</a:t>
            </a:r>
            <a:r>
              <a:rPr dirty="0"/>
              <a:t> </a:t>
            </a:r>
            <a:r>
              <a:rPr dirty="0" err="1"/>
              <a:t>땅에서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자손이</a:t>
            </a:r>
            <a:r>
              <a:rPr dirty="0"/>
              <a:t> </a:t>
            </a:r>
            <a:r>
              <a:rPr dirty="0" err="1"/>
              <a:t>나와서</a:t>
            </a:r>
            <a:r>
              <a:rPr dirty="0"/>
              <a:t> </a:t>
            </a:r>
            <a:r>
              <a:rPr dirty="0" err="1"/>
              <a:t>동시에</a:t>
            </a:r>
            <a:r>
              <a:rPr dirty="0"/>
              <a:t> </a:t>
            </a:r>
            <a:r>
              <a:rPr dirty="0" err="1"/>
              <a:t>미스바의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모였습니다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737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all the Israelites from Dan to Beersheba and</a:t>
            </a:r>
            <a:r>
              <a:rPr lang="en-US" dirty="0"/>
              <a:t> </a:t>
            </a:r>
            <a:r>
              <a:rPr dirty="0"/>
              <a:t>from the land</a:t>
            </a:r>
            <a:r>
              <a:rPr lang="en-US" dirty="0"/>
              <a:t> </a:t>
            </a:r>
            <a:r>
              <a:rPr dirty="0"/>
              <a:t>of</a:t>
            </a:r>
            <a:r>
              <a:rPr lang="en-US" dirty="0"/>
              <a:t> </a:t>
            </a:r>
            <a:r>
              <a:rPr dirty="0"/>
              <a:t>Gilead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came out as one man</a:t>
            </a:r>
            <a:r>
              <a:rPr lang="en-US" dirty="0"/>
              <a:t> </a:t>
            </a:r>
            <a:r>
              <a:rPr dirty="0"/>
              <a:t>and assembled before the LORD in Mizpah.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833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지파에</a:t>
            </a:r>
            <a:r>
              <a:rPr dirty="0"/>
              <a:t> </a:t>
            </a:r>
            <a:r>
              <a:rPr dirty="0" err="1"/>
              <a:t>걸쳐</a:t>
            </a:r>
            <a:r>
              <a:rPr dirty="0"/>
              <a:t> 100명에서 열 </a:t>
            </a:r>
            <a:r>
              <a:rPr dirty="0" err="1"/>
              <a:t>명을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1,000명에서 100명을, 1만 </a:t>
            </a:r>
            <a:r>
              <a:rPr dirty="0" err="1"/>
              <a:t>명에서</a:t>
            </a:r>
            <a:r>
              <a:rPr dirty="0"/>
              <a:t> 1,000명을 </a:t>
            </a:r>
            <a:r>
              <a:rPr dirty="0" err="1"/>
              <a:t>취해</a:t>
            </a:r>
            <a:r>
              <a:rPr lang="en-US" dirty="0"/>
              <a:t> </a:t>
            </a:r>
            <a:r>
              <a:rPr dirty="0" err="1"/>
              <a:t>군대의</a:t>
            </a:r>
            <a:r>
              <a:rPr dirty="0"/>
              <a:t> </a:t>
            </a:r>
            <a:r>
              <a:rPr dirty="0" err="1"/>
              <a:t>양식을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마련하게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베냐민의</a:t>
            </a:r>
            <a:r>
              <a:rPr dirty="0"/>
              <a:t> </a:t>
            </a:r>
            <a:r>
              <a:rPr dirty="0" err="1"/>
              <a:t>기브아로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, </a:t>
            </a:r>
            <a:r>
              <a:rPr dirty="0" err="1"/>
              <a:t>기브아</a:t>
            </a:r>
            <a:r>
              <a:rPr dirty="0"/>
              <a:t> </a:t>
            </a:r>
            <a:r>
              <a:rPr dirty="0" err="1"/>
              <a:t>사람들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이스라엘에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더럽고</a:t>
            </a:r>
            <a:r>
              <a:rPr dirty="0"/>
              <a:t> </a:t>
            </a:r>
            <a:r>
              <a:rPr dirty="0" err="1"/>
              <a:t>수치스러운</a:t>
            </a:r>
            <a:r>
              <a:rPr dirty="0"/>
              <a:t> </a:t>
            </a:r>
            <a:r>
              <a:rPr dirty="0" err="1"/>
              <a:t>짓에</a:t>
            </a:r>
            <a:r>
              <a:rPr dirty="0"/>
              <a:t> </a:t>
            </a:r>
            <a:r>
              <a:rPr dirty="0" err="1"/>
              <a:t>합당하게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417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We'll take ten men out of every hundred from all the tribes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Israel, and a hundred from a thousand, and a thousand</a:t>
            </a:r>
            <a:r>
              <a:rPr lang="en-US" dirty="0"/>
              <a:t> </a:t>
            </a:r>
            <a:r>
              <a:rPr dirty="0"/>
              <a:t>from ten thousand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get provisions for the army.</a:t>
            </a:r>
            <a:r>
              <a:rPr lang="en-US" dirty="0"/>
              <a:t> </a:t>
            </a:r>
            <a:r>
              <a:rPr dirty="0"/>
              <a:t>Then, when the army</a:t>
            </a:r>
            <a:r>
              <a:rPr lang="en-US" dirty="0"/>
              <a:t> </a:t>
            </a:r>
            <a:r>
              <a:rPr dirty="0"/>
              <a:t>arrives at Gibeah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Benjamin, it can give them what they deserve for all this vileness done in Israel."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9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한마음이</a:t>
            </a:r>
            <a:r>
              <a:rPr dirty="0"/>
              <a:t> 돼</a:t>
            </a:r>
            <a:endParaRPr lang="ko-KR" alt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그 성읍을 치려고 모였습니다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759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all the men of Israel got together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united as one man against the city.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414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지파는</a:t>
            </a:r>
            <a:r>
              <a:rPr dirty="0"/>
              <a:t> </a:t>
            </a: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지파</a:t>
            </a:r>
            <a:r>
              <a:rPr dirty="0"/>
              <a:t> 온 </a:t>
            </a:r>
            <a:r>
              <a:rPr dirty="0" err="1"/>
              <a:t>지역에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일어나다니</a:t>
            </a:r>
            <a:r>
              <a:rPr dirty="0"/>
              <a:t> </a:t>
            </a: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어찌</a:t>
            </a:r>
            <a:r>
              <a:rPr dirty="0"/>
              <a:t> 된 </a:t>
            </a:r>
            <a:r>
              <a:rPr dirty="0" err="1"/>
              <a:t>일이오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324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tribes of Israel sent men throughout the tribe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Benjamin, saying, "What about this awful crime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was committed</a:t>
            </a:r>
            <a:r>
              <a:rPr lang="en-US" dirty="0"/>
              <a:t> </a:t>
            </a:r>
            <a:r>
              <a:rPr dirty="0"/>
              <a:t>among you?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119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기브아의</a:t>
            </a:r>
            <a:r>
              <a:rPr dirty="0"/>
              <a:t> </a:t>
            </a:r>
            <a:r>
              <a:rPr dirty="0" err="1"/>
              <a:t>불량배들을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넘기시오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죽여</a:t>
            </a:r>
            <a:r>
              <a:rPr dirty="0"/>
              <a:t> </a:t>
            </a:r>
            <a:r>
              <a:rPr dirty="0" err="1"/>
              <a:t>이스라엘에서</a:t>
            </a:r>
            <a:r>
              <a:rPr dirty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없애도록</a:t>
            </a:r>
            <a:r>
              <a:rPr dirty="0"/>
              <a:t> </a:t>
            </a:r>
            <a:r>
              <a:rPr dirty="0" err="1"/>
              <a:t>하겠소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형제들인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자손들의</a:t>
            </a:r>
            <a:r>
              <a:rPr dirty="0"/>
              <a:t> </a:t>
            </a:r>
            <a:r>
              <a:rPr dirty="0" err="1"/>
              <a:t>말에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귀 </a:t>
            </a:r>
            <a:r>
              <a:rPr dirty="0" err="1"/>
              <a:t>기울이지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907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surrender those wicked men of Gibeah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we may put them to death and purge the evil from Israel.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 But the </a:t>
            </a:r>
            <a:r>
              <a:rPr dirty="0" err="1"/>
              <a:t>Benjamites</a:t>
            </a:r>
            <a:r>
              <a:rPr dirty="0"/>
              <a:t> would not listen to their fellow Israelites.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832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각 </a:t>
            </a:r>
            <a:r>
              <a:rPr dirty="0" err="1"/>
              <a:t>성읍으로부터</a:t>
            </a:r>
            <a:r>
              <a:rPr dirty="0"/>
              <a:t> </a:t>
            </a:r>
            <a:r>
              <a:rPr dirty="0" err="1"/>
              <a:t>나와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자손들과</a:t>
            </a:r>
            <a:r>
              <a:rPr dirty="0"/>
              <a:t> </a:t>
            </a:r>
            <a:r>
              <a:rPr dirty="0" err="1"/>
              <a:t>싸우려고</a:t>
            </a:r>
            <a:r>
              <a:rPr dirty="0"/>
              <a:t> </a:t>
            </a:r>
            <a:r>
              <a:rPr dirty="0" err="1"/>
              <a:t>기브아에</a:t>
            </a:r>
            <a:r>
              <a:rPr dirty="0"/>
              <a:t> </a:t>
            </a:r>
            <a:r>
              <a:rPr dirty="0" err="1"/>
              <a:t>모였습니다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743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their towns they came together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Gibeah to fight against the Israelites.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005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그날</a:t>
            </a:r>
            <a:r>
              <a:rPr dirty="0"/>
              <a:t> 각 </a:t>
            </a:r>
            <a:r>
              <a:rPr dirty="0" err="1"/>
              <a:t>성읍에서</a:t>
            </a:r>
            <a:r>
              <a:rPr dirty="0"/>
              <a:t> </a:t>
            </a:r>
            <a:r>
              <a:rPr dirty="0" err="1"/>
              <a:t>모인</a:t>
            </a:r>
            <a:r>
              <a:rPr dirty="0"/>
              <a:t> </a:t>
            </a: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뽑아</a:t>
            </a:r>
            <a:r>
              <a:rPr dirty="0"/>
              <a:t> 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2만 6,000명 </a:t>
            </a:r>
            <a:r>
              <a:rPr dirty="0" err="1"/>
              <a:t>외에도</a:t>
            </a:r>
            <a:r>
              <a:rPr dirty="0"/>
              <a:t> </a:t>
            </a:r>
            <a:r>
              <a:rPr dirty="0" err="1"/>
              <a:t>기브아</a:t>
            </a:r>
            <a:r>
              <a:rPr dirty="0"/>
              <a:t> </a:t>
            </a:r>
            <a:r>
              <a:rPr dirty="0" err="1"/>
              <a:t>주민들이</a:t>
            </a:r>
            <a:r>
              <a:rPr dirty="0"/>
              <a:t> 700명이나 </a:t>
            </a:r>
            <a:r>
              <a:rPr dirty="0" err="1"/>
              <a:t>선별돼</a:t>
            </a:r>
            <a:r>
              <a:rPr dirty="0"/>
              <a:t> </a:t>
            </a:r>
            <a:r>
              <a:rPr dirty="0" err="1"/>
              <a:t>모였습니다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471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once the </a:t>
            </a:r>
            <a:r>
              <a:rPr dirty="0" err="1"/>
              <a:t>Benjamites</a:t>
            </a:r>
            <a:r>
              <a:rPr dirty="0"/>
              <a:t> mobilized twenty-six thousand swordsmen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their towns, in addition to seven hundred chosen men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those living in Gibeah.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이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선별된</a:t>
            </a:r>
            <a:r>
              <a:rPr dirty="0"/>
              <a:t> 700명은 </a:t>
            </a:r>
            <a:r>
              <a:rPr dirty="0" err="1"/>
              <a:t>왼손잡이였는데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이들이</a:t>
            </a:r>
            <a:r>
              <a:rPr dirty="0"/>
              <a:t> </a:t>
            </a:r>
            <a:r>
              <a:rPr dirty="0" err="1"/>
              <a:t>돌을</a:t>
            </a:r>
            <a:r>
              <a:rPr dirty="0"/>
              <a:t> </a:t>
            </a:r>
            <a:r>
              <a:rPr dirty="0" err="1"/>
              <a:t>던지면</a:t>
            </a:r>
            <a:r>
              <a:rPr dirty="0"/>
              <a:t> </a:t>
            </a:r>
            <a:r>
              <a:rPr dirty="0" err="1"/>
              <a:t>머리카락조차</a:t>
            </a:r>
            <a:r>
              <a:rPr dirty="0"/>
              <a:t> </a:t>
            </a:r>
            <a:r>
              <a:rPr dirty="0" err="1"/>
              <a:t>실수하지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맞출</a:t>
            </a:r>
            <a:r>
              <a:rPr dirty="0"/>
              <a:t> 수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720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Among all these soldiers there were seven hundred chosen men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were left-handed, each of whom could sling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stone at a hair and not miss.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46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베냐민을</a:t>
            </a:r>
            <a:r>
              <a:rPr dirty="0"/>
              <a:t> </a:t>
            </a:r>
            <a:r>
              <a:rPr dirty="0" err="1"/>
              <a:t>제외하고도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가운데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뽑아</a:t>
            </a:r>
            <a:r>
              <a:rPr dirty="0"/>
              <a:t> 든 </a:t>
            </a:r>
            <a:r>
              <a:rPr dirty="0" err="1"/>
              <a:t>사람이</a:t>
            </a:r>
            <a:r>
              <a:rPr dirty="0"/>
              <a:t> 40만 </a:t>
            </a:r>
            <a:r>
              <a:rPr dirty="0" err="1"/>
              <a:t>명이었습니다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전쟁용사들이었습니다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579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Israel, apart from Benjamin, mustered four hundred thousand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swordsmen, all of them fighting men.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7959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자손들이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벧엘에</a:t>
            </a:r>
            <a:r>
              <a:rPr dirty="0"/>
              <a:t> </a:t>
            </a:r>
            <a:r>
              <a:rPr dirty="0" err="1"/>
              <a:t>올라가서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여쭈워</a:t>
            </a:r>
            <a:r>
              <a:rPr dirty="0"/>
              <a:t> </a:t>
            </a:r>
            <a:r>
              <a:rPr dirty="0" err="1"/>
              <a:t>보며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올라가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싸워야겠습니까</a:t>
            </a:r>
            <a:r>
              <a:rPr dirty="0"/>
              <a:t>?”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유다가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갈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347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Israelites went up to Bethel and inquired of God.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said, "Who of us shall go first to fight against the </a:t>
            </a:r>
            <a:r>
              <a:rPr dirty="0" err="1"/>
              <a:t>Benjamites</a:t>
            </a:r>
            <a:r>
              <a:rPr dirty="0"/>
              <a:t>?"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replied, "Judah shall go first."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475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다음날</a:t>
            </a:r>
            <a:r>
              <a:rPr dirty="0"/>
              <a:t> </a:t>
            </a:r>
            <a:r>
              <a:rPr dirty="0" err="1"/>
              <a:t>아침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자손들이</a:t>
            </a:r>
            <a:r>
              <a:rPr dirty="0"/>
              <a:t> </a:t>
            </a:r>
            <a:r>
              <a:rPr dirty="0" err="1"/>
              <a:t>일어나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기브아</a:t>
            </a:r>
            <a:r>
              <a:rPr dirty="0"/>
              <a:t> </a:t>
            </a:r>
            <a:r>
              <a:rPr dirty="0" err="1"/>
              <a:t>맞은편에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915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next morning the Israelites got up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pitched camp near Gibeah.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121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지도자들</a:t>
            </a:r>
            <a:r>
              <a:rPr dirty="0"/>
              <a:t>, 곧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지파의</a:t>
            </a:r>
            <a:r>
              <a:rPr dirty="0"/>
              <a:t> </a:t>
            </a:r>
            <a:r>
              <a:rPr dirty="0" err="1"/>
              <a:t>지도자들은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섰습니다</a:t>
            </a:r>
            <a:r>
              <a:rPr dirty="0"/>
              <a:t>.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뽑아</a:t>
            </a:r>
            <a:r>
              <a:rPr dirty="0"/>
              <a:t> 든 </a:t>
            </a:r>
            <a:r>
              <a:rPr dirty="0" err="1"/>
              <a:t>군인은</a:t>
            </a:r>
            <a:r>
              <a:rPr dirty="0"/>
              <a:t> 40만 </a:t>
            </a:r>
            <a:r>
              <a:rPr dirty="0" err="1"/>
              <a:t>명이었습니다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303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leaders of all the people of the tribes of Israel took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places in the assembly of the people of God,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four hundred thousand soldiers armed with swords.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베냐민과</a:t>
            </a:r>
            <a:r>
              <a:rPr dirty="0"/>
              <a:t> </a:t>
            </a:r>
            <a:r>
              <a:rPr dirty="0" err="1"/>
              <a:t>싸우러</a:t>
            </a:r>
            <a:r>
              <a:rPr dirty="0"/>
              <a:t> </a:t>
            </a:r>
            <a:r>
              <a:rPr dirty="0" err="1"/>
              <a:t>나갔습니다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싸우기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기브아에</a:t>
            </a:r>
            <a:r>
              <a:rPr dirty="0"/>
              <a:t> </a:t>
            </a:r>
            <a:r>
              <a:rPr dirty="0" err="1"/>
              <a:t>전선을</a:t>
            </a:r>
            <a:r>
              <a:rPr dirty="0"/>
              <a:t> </a:t>
            </a:r>
            <a:r>
              <a:rPr dirty="0" err="1"/>
              <a:t>마련했습니다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883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men of Israel went out to fight the </a:t>
            </a:r>
            <a:r>
              <a:rPr dirty="0" err="1"/>
              <a:t>Benjamites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took up battle positions against them at Gibeah.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383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기브아에서</a:t>
            </a:r>
            <a:r>
              <a:rPr dirty="0"/>
              <a:t> </a:t>
            </a:r>
            <a:r>
              <a:rPr dirty="0" err="1"/>
              <a:t>나와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그날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2만 2,000명을 </a:t>
            </a:r>
            <a:r>
              <a:rPr dirty="0" err="1"/>
              <a:t>무찔렀습니다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031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</a:t>
            </a:r>
            <a:r>
              <a:rPr dirty="0" err="1"/>
              <a:t>Benjamites</a:t>
            </a:r>
            <a:r>
              <a:rPr dirty="0"/>
              <a:t> came out of Gibeah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cut down twenty-two thousand Israelites on the battlefield that day.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용기를</a:t>
            </a:r>
            <a:r>
              <a:rPr dirty="0"/>
              <a:t> </a:t>
            </a:r>
            <a:r>
              <a:rPr dirty="0" err="1"/>
              <a:t>북돋워주고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첫날</a:t>
            </a:r>
            <a:r>
              <a:rPr dirty="0"/>
              <a:t> </a:t>
            </a:r>
            <a:r>
              <a:rPr dirty="0" err="1"/>
              <a:t>전선을</a:t>
            </a:r>
            <a:r>
              <a:rPr dirty="0"/>
              <a:t> </a:t>
            </a:r>
            <a:r>
              <a:rPr dirty="0" err="1"/>
              <a:t>마련한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준비를</a:t>
            </a:r>
            <a:r>
              <a:rPr dirty="0"/>
              <a:t> </a:t>
            </a:r>
            <a:r>
              <a:rPr dirty="0" err="1"/>
              <a:t>갖추었습니다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860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men of Israel encouraged one another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again took up their positions where they had stationed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T</a:t>
            </a:r>
            <a:r>
              <a:rPr dirty="0"/>
              <a:t>hemselves</a:t>
            </a:r>
            <a:r>
              <a:rPr lang="en-US" dirty="0"/>
              <a:t> </a:t>
            </a:r>
            <a:r>
              <a:rPr dirty="0"/>
              <a:t>the first day.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9303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자손들은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올라가</a:t>
            </a:r>
            <a:r>
              <a:rPr dirty="0"/>
              <a:t> </a:t>
            </a:r>
            <a:r>
              <a:rPr dirty="0" err="1"/>
              <a:t>저녁때까지</a:t>
            </a:r>
            <a:r>
              <a:rPr dirty="0"/>
              <a:t> </a:t>
            </a:r>
            <a:r>
              <a:rPr dirty="0" err="1"/>
              <a:t>울며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여쭈워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형제</a:t>
            </a:r>
            <a:r>
              <a:rPr dirty="0"/>
              <a:t> </a:t>
            </a: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사람들과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전쟁하기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가야</a:t>
            </a:r>
            <a:r>
              <a:rPr dirty="0"/>
              <a:t> </a:t>
            </a:r>
            <a:r>
              <a:rPr dirty="0" err="1"/>
              <a:t>합니까</a:t>
            </a:r>
            <a:r>
              <a:rPr dirty="0"/>
              <a:t>?”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올라가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싸우라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014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Israelites went up and wept before the LORD until evening,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inquired of the LORD. They said, "Shall we go up again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battle against the </a:t>
            </a:r>
            <a:r>
              <a:rPr dirty="0" err="1"/>
              <a:t>Benjamites</a:t>
            </a:r>
            <a:r>
              <a:rPr dirty="0"/>
              <a:t>, our brothers?" The LORD answered,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 up against them."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425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둘째</a:t>
            </a:r>
            <a:r>
              <a:rPr dirty="0"/>
              <a:t> 날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다가갔습니다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Israelites drew near to Benjamin the second day.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둘째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싸우기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기브아에서</a:t>
            </a:r>
            <a:r>
              <a:rPr dirty="0"/>
              <a:t> </a:t>
            </a:r>
            <a:r>
              <a:rPr dirty="0" err="1"/>
              <a:t>나왔습니다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</a:t>
            </a:r>
            <a:r>
              <a:rPr dirty="0"/>
              <a:t> 1만 8,000명을 </a:t>
            </a:r>
            <a:r>
              <a:rPr dirty="0" err="1"/>
              <a:t>무찔렀는데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무장한</a:t>
            </a:r>
            <a:r>
              <a:rPr dirty="0"/>
              <a:t> </a:t>
            </a:r>
            <a:r>
              <a:rPr dirty="0" err="1"/>
              <a:t>사람들이었습니다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877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time, when the </a:t>
            </a:r>
            <a:r>
              <a:rPr dirty="0" err="1"/>
              <a:t>Benjamites</a:t>
            </a:r>
            <a:r>
              <a:rPr dirty="0"/>
              <a:t> came out from Gibeah to oppose them,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cut down another eighteen thousand Israelites,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of them armed with swords.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자손들이</a:t>
            </a:r>
            <a:r>
              <a:rPr dirty="0"/>
              <a:t>,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벧엘로</a:t>
            </a:r>
            <a:r>
              <a:rPr dirty="0"/>
              <a:t> </a:t>
            </a:r>
            <a:r>
              <a:rPr dirty="0" err="1"/>
              <a:t>올라가서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주저앉아</a:t>
            </a:r>
            <a:r>
              <a:rPr dirty="0"/>
              <a:t> </a:t>
            </a:r>
            <a:r>
              <a:rPr dirty="0" err="1"/>
              <a:t>울었습니다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그날</a:t>
            </a:r>
            <a:r>
              <a:rPr dirty="0"/>
              <a:t> </a:t>
            </a:r>
            <a:r>
              <a:rPr dirty="0" err="1"/>
              <a:t>저녁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금식하고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번제와</a:t>
            </a:r>
            <a:r>
              <a:rPr dirty="0"/>
              <a:t> </a:t>
            </a:r>
            <a:r>
              <a:rPr dirty="0" err="1"/>
              <a:t>화목제를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8948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Israelites, all the people, went up to Bethel,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there they sat weeping before the LORD.</a:t>
            </a:r>
            <a:r>
              <a:rPr lang="en-US" dirty="0"/>
              <a:t> </a:t>
            </a:r>
            <a:r>
              <a:rPr dirty="0"/>
              <a:t>They fasted that day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evening and presented burnt offerings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fellowship offerings to the LORD.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여쭈워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(그 </a:t>
            </a:r>
            <a:r>
              <a:rPr dirty="0" err="1"/>
              <a:t>당시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언약궤가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있었고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092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Israelites inquired of the LORD.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(In those days the ark of the covenant of God was there,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76762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그 </a:t>
            </a:r>
            <a:r>
              <a:rPr dirty="0" err="1"/>
              <a:t>당시</a:t>
            </a:r>
            <a:r>
              <a:rPr dirty="0"/>
              <a:t> 그 </a:t>
            </a:r>
            <a:r>
              <a:rPr dirty="0" err="1"/>
              <a:t>앞에는</a:t>
            </a:r>
            <a:r>
              <a:rPr dirty="0"/>
              <a:t> </a:t>
            </a: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손자며</a:t>
            </a:r>
            <a:r>
              <a:rPr dirty="0"/>
              <a:t>, </a:t>
            </a:r>
            <a:r>
              <a:rPr dirty="0" err="1"/>
              <a:t>엘르아살의</a:t>
            </a:r>
            <a:r>
              <a:rPr dirty="0"/>
              <a:t> </a:t>
            </a:r>
            <a:r>
              <a:rPr dirty="0" err="1"/>
              <a:t>아들인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비느하스가</a:t>
            </a:r>
            <a:r>
              <a:rPr dirty="0"/>
              <a:t> </a:t>
            </a:r>
            <a:r>
              <a:rPr dirty="0" err="1"/>
              <a:t>섬기고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형제</a:t>
            </a:r>
            <a:r>
              <a:rPr dirty="0"/>
              <a:t> </a:t>
            </a:r>
            <a:r>
              <a:rPr dirty="0" err="1"/>
              <a:t>베냐민과</a:t>
            </a:r>
            <a:r>
              <a:rPr dirty="0"/>
              <a:t> </a:t>
            </a:r>
            <a:r>
              <a:rPr dirty="0" err="1"/>
              <a:t>싸우기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나아가야</a:t>
            </a:r>
            <a:r>
              <a:rPr dirty="0"/>
              <a:t> </a:t>
            </a:r>
            <a:r>
              <a:rPr dirty="0" err="1"/>
              <a:t>합니까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아니면</a:t>
            </a:r>
            <a:r>
              <a:rPr dirty="0"/>
              <a:t> </a:t>
            </a:r>
            <a:r>
              <a:rPr dirty="0" err="1"/>
              <a:t>여기서</a:t>
            </a:r>
            <a:r>
              <a:rPr dirty="0"/>
              <a:t> </a:t>
            </a:r>
            <a:r>
              <a:rPr dirty="0" err="1"/>
              <a:t>그만둬야</a:t>
            </a:r>
            <a:r>
              <a:rPr dirty="0"/>
              <a:t> </a:t>
            </a:r>
            <a:r>
              <a:rPr dirty="0" err="1"/>
              <a:t>하겠습니까</a:t>
            </a:r>
            <a:r>
              <a:rPr dirty="0"/>
              <a:t>?”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나아가라</a:t>
            </a:r>
            <a:r>
              <a:rPr dirty="0"/>
              <a:t>. </a:t>
            </a:r>
            <a:r>
              <a:rPr dirty="0" err="1"/>
              <a:t>내일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넘겨주겠다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323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Phinehas son of Eleazar, the son of Aaron, ministering before it.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asked, "Shall we go up again to battle with Benjamin our brother, or not?"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responded, "Go, for tomorrow I will give them into your hands."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그리고 이스라엘은 기브아 주위에 몰래 숨어들었습니다.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Israel set an ambush around Gibeah.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지파는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자손이</a:t>
            </a:r>
            <a:r>
              <a:rPr dirty="0"/>
              <a:t> </a:t>
            </a:r>
            <a:r>
              <a:rPr dirty="0" err="1"/>
              <a:t>미스바로</a:t>
            </a:r>
            <a:r>
              <a:rPr dirty="0"/>
              <a:t> </a:t>
            </a:r>
            <a:r>
              <a:rPr dirty="0" err="1"/>
              <a:t>올라갔다는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일어났는지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89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(The </a:t>
            </a:r>
            <a:r>
              <a:rPr dirty="0" err="1"/>
              <a:t>Benjamites</a:t>
            </a:r>
            <a:r>
              <a:rPr dirty="0"/>
              <a:t> heard that the Israelites had gone up to Mizpah.)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Israelites said, "Tell us how this awful thing happened."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셋째</a:t>
            </a:r>
            <a:r>
              <a:rPr dirty="0"/>
              <a:t> 날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자손들은</a:t>
            </a:r>
            <a:r>
              <a:rPr dirty="0"/>
              <a:t> </a:t>
            </a: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치러</a:t>
            </a:r>
            <a:r>
              <a:rPr dirty="0"/>
              <a:t> </a:t>
            </a:r>
            <a:r>
              <a:rPr dirty="0" err="1"/>
              <a:t>나아갔습니다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이전처럼</a:t>
            </a:r>
            <a:r>
              <a:rPr dirty="0"/>
              <a:t> </a:t>
            </a:r>
            <a:r>
              <a:rPr dirty="0" err="1"/>
              <a:t>기브아에</a:t>
            </a:r>
            <a:r>
              <a:rPr dirty="0"/>
              <a:t> </a:t>
            </a:r>
            <a:r>
              <a:rPr dirty="0" err="1"/>
              <a:t>부대를</a:t>
            </a:r>
            <a:r>
              <a:rPr dirty="0"/>
              <a:t> </a:t>
            </a:r>
            <a:r>
              <a:rPr dirty="0" err="1"/>
              <a:t>배치했습니다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214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went up against the </a:t>
            </a:r>
            <a:r>
              <a:rPr dirty="0" err="1"/>
              <a:t>Benjamites</a:t>
            </a:r>
            <a:r>
              <a:rPr dirty="0"/>
              <a:t> on the third day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took up positions against Gibeah as they had done before.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833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자손들은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싸우기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나왔고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성읍에서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떨어진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쫓아왔습니다</a:t>
            </a:r>
            <a:r>
              <a:rPr dirty="0"/>
              <a:t>.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이전처럼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자손들을</a:t>
            </a:r>
            <a:r>
              <a:rPr dirty="0"/>
              <a:t> </a:t>
            </a:r>
            <a:r>
              <a:rPr dirty="0" err="1"/>
              <a:t>죽이기</a:t>
            </a:r>
            <a:r>
              <a:rPr dirty="0"/>
              <a:t> </a:t>
            </a:r>
            <a:r>
              <a:rPr dirty="0" err="1"/>
              <a:t>시작했습니다</a:t>
            </a:r>
            <a:r>
              <a:rPr dirty="0"/>
              <a:t>. </a:t>
            </a:r>
            <a:r>
              <a:rPr dirty="0" err="1"/>
              <a:t>한쪽으로는</a:t>
            </a:r>
            <a:r>
              <a:rPr dirty="0"/>
              <a:t> </a:t>
            </a:r>
            <a:r>
              <a:rPr dirty="0" err="1"/>
              <a:t>벧엘로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쪽으로는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기브아로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큰길과</a:t>
            </a:r>
            <a:r>
              <a:rPr dirty="0"/>
              <a:t> </a:t>
            </a:r>
            <a:r>
              <a:rPr dirty="0" err="1"/>
              <a:t>들판에서</a:t>
            </a:r>
            <a:r>
              <a:rPr dirty="0"/>
              <a:t> 약 30명쯤 </a:t>
            </a:r>
            <a:r>
              <a:rPr dirty="0" err="1"/>
              <a:t>죽였습니다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83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</a:t>
            </a:r>
            <a:r>
              <a:rPr dirty="0" err="1"/>
              <a:t>Benjamites</a:t>
            </a:r>
            <a:r>
              <a:rPr dirty="0"/>
              <a:t> came out to meet them and were drawn away from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city. They began to inflict casualties on the Israelites as before,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about thirty men fell in the open field and on the roads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one leading to Bethel and the other to Gibeah.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934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전처럼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이기고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도망쳐</a:t>
            </a:r>
            <a:r>
              <a:rPr dirty="0"/>
              <a:t> </a:t>
            </a:r>
            <a:r>
              <a:rPr dirty="0" err="1"/>
              <a:t>저들을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성읍에서</a:t>
            </a:r>
            <a:r>
              <a:rPr dirty="0"/>
              <a:t> </a:t>
            </a:r>
            <a:r>
              <a:rPr dirty="0" err="1"/>
              <a:t>큰길까지</a:t>
            </a:r>
            <a:r>
              <a:rPr dirty="0"/>
              <a:t> </a:t>
            </a:r>
            <a:r>
              <a:rPr dirty="0" err="1"/>
              <a:t>따라오게</a:t>
            </a:r>
            <a:r>
              <a:rPr dirty="0"/>
              <a:t> </a:t>
            </a:r>
            <a:r>
              <a:rPr dirty="0" err="1"/>
              <a:t>하자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14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the </a:t>
            </a:r>
            <a:r>
              <a:rPr dirty="0" err="1"/>
              <a:t>Benjamites</a:t>
            </a:r>
            <a:r>
              <a:rPr dirty="0"/>
              <a:t> were saying, "We are defeating them as before,"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Israelites were saying, "Let's retreat and draw them away from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city to the roads."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자리에서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바알다말에</a:t>
            </a:r>
            <a:r>
              <a:rPr dirty="0"/>
              <a:t> </a:t>
            </a:r>
            <a:r>
              <a:rPr dirty="0" err="1"/>
              <a:t>부대를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배치했습니다</a:t>
            </a:r>
            <a:r>
              <a:rPr dirty="0"/>
              <a:t>. </a:t>
            </a:r>
            <a:r>
              <a:rPr dirty="0" err="1"/>
              <a:t>몰래</a:t>
            </a:r>
            <a:r>
              <a:rPr dirty="0"/>
              <a:t> </a:t>
            </a:r>
            <a:r>
              <a:rPr dirty="0" err="1"/>
              <a:t>숨어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이스라엘쪽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자기들이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곳인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기브아</a:t>
            </a:r>
            <a:r>
              <a:rPr dirty="0"/>
              <a:t> </a:t>
            </a:r>
            <a:r>
              <a:rPr dirty="0" err="1"/>
              <a:t>평지에서</a:t>
            </a:r>
            <a:r>
              <a:rPr dirty="0"/>
              <a:t> </a:t>
            </a:r>
            <a:r>
              <a:rPr dirty="0" err="1"/>
              <a:t>쏟아져</a:t>
            </a:r>
            <a:r>
              <a:rPr dirty="0"/>
              <a:t> </a:t>
            </a:r>
            <a:r>
              <a:rPr dirty="0" err="1"/>
              <a:t>나왔습니다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579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men of Israel moved from their places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took up positions at Baal Tamar, and the Israelite ambush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charged out of its place on the west of Gibeah.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전체에서</a:t>
            </a:r>
            <a:r>
              <a:rPr dirty="0"/>
              <a:t> </a:t>
            </a:r>
            <a:r>
              <a:rPr dirty="0" err="1"/>
              <a:t>뽑힌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1만 </a:t>
            </a:r>
            <a:r>
              <a:rPr dirty="0" err="1"/>
              <a:t>명이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기브아를</a:t>
            </a:r>
            <a:r>
              <a:rPr dirty="0"/>
              <a:t> </a:t>
            </a:r>
            <a:r>
              <a:rPr dirty="0" err="1"/>
              <a:t>치려고</a:t>
            </a:r>
            <a:r>
              <a:rPr dirty="0"/>
              <a:t> </a:t>
            </a:r>
            <a:r>
              <a:rPr dirty="0" err="1"/>
              <a:t>앞장서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싸움은</a:t>
            </a:r>
            <a:r>
              <a:rPr dirty="0"/>
              <a:t> </a:t>
            </a:r>
            <a:r>
              <a:rPr dirty="0" err="1"/>
              <a:t>치열해졌습니다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미친</a:t>
            </a:r>
            <a:r>
              <a:rPr dirty="0"/>
              <a:t> 줄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188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ten thousand of Israel's finest men made a frontal attack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Gibeah. The fighting was so heavy that the </a:t>
            </a:r>
            <a:r>
              <a:rPr dirty="0" err="1"/>
              <a:t>Benjamites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did not realize how near disaster was.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676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베냐민을</a:t>
            </a:r>
            <a:r>
              <a:rPr dirty="0"/>
              <a:t> </a:t>
            </a:r>
            <a:r>
              <a:rPr dirty="0" err="1"/>
              <a:t>무찔렀습니다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그날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자손들이</a:t>
            </a:r>
            <a:r>
              <a:rPr dirty="0"/>
              <a:t> </a:t>
            </a:r>
            <a:r>
              <a:rPr dirty="0" err="1"/>
              <a:t>격파한</a:t>
            </a:r>
            <a:r>
              <a:rPr dirty="0"/>
              <a:t> </a:t>
            </a: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자손들의</a:t>
            </a:r>
            <a:r>
              <a:rPr dirty="0"/>
              <a:t> </a:t>
            </a:r>
            <a:r>
              <a:rPr dirty="0" err="1"/>
              <a:t>수는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2만 5,100명으로 </a:t>
            </a: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무장한</a:t>
            </a:r>
            <a:r>
              <a:rPr dirty="0"/>
              <a:t> </a:t>
            </a:r>
            <a:r>
              <a:rPr dirty="0" err="1"/>
              <a:t>사람들이었습니다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675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defeated Benjamin before Israel,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on that day the Israelites struck down 25,100 </a:t>
            </a:r>
            <a:r>
              <a:rPr dirty="0" err="1"/>
              <a:t>Benjamites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armed with swords.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그제야</a:t>
            </a:r>
            <a:r>
              <a:rPr dirty="0"/>
              <a:t> </a:t>
            </a: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자기들이</a:t>
            </a:r>
            <a:r>
              <a:rPr dirty="0"/>
              <a:t> </a:t>
            </a:r>
            <a:r>
              <a:rPr dirty="0" err="1"/>
              <a:t>졌다는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기브아에</a:t>
            </a:r>
            <a:r>
              <a:rPr dirty="0"/>
              <a:t> </a:t>
            </a:r>
            <a:r>
              <a:rPr dirty="0" err="1"/>
              <a:t>숨겨</a:t>
            </a:r>
            <a:r>
              <a:rPr dirty="0"/>
              <a:t> </a:t>
            </a:r>
            <a:r>
              <a:rPr dirty="0" err="1"/>
              <a:t>두었던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잘 </a:t>
            </a:r>
            <a:r>
              <a:rPr dirty="0" err="1"/>
              <a:t>싸울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믿고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잠시</a:t>
            </a:r>
            <a:r>
              <a:rPr dirty="0"/>
              <a:t> </a:t>
            </a: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내주었던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857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</a:t>
            </a:r>
            <a:r>
              <a:rPr dirty="0" err="1"/>
              <a:t>Benjamites</a:t>
            </a:r>
            <a:r>
              <a:rPr dirty="0"/>
              <a:t> saw that they were beaten.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 men of Israel had given way before Benjamin,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relied on the ambush they had set near Gibeah.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그러고는</a:t>
            </a:r>
            <a:r>
              <a:rPr dirty="0"/>
              <a:t> 그 </a:t>
            </a:r>
            <a:r>
              <a:rPr dirty="0" err="1"/>
              <a:t>숨어</a:t>
            </a:r>
            <a:r>
              <a:rPr dirty="0"/>
              <a:t> </a:t>
            </a:r>
            <a:r>
              <a:rPr dirty="0" err="1"/>
              <a:t>있었던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서둘러서</a:t>
            </a:r>
            <a:r>
              <a:rPr dirty="0"/>
              <a:t> </a:t>
            </a:r>
            <a:r>
              <a:rPr dirty="0" err="1"/>
              <a:t>기브아를</a:t>
            </a:r>
            <a:r>
              <a:rPr dirty="0"/>
              <a:t> </a:t>
            </a:r>
            <a:r>
              <a:rPr dirty="0" err="1"/>
              <a:t>공격했습니다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숨어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나아가</a:t>
            </a:r>
            <a:r>
              <a:rPr dirty="0"/>
              <a:t> 온 </a:t>
            </a: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칼날로</a:t>
            </a:r>
            <a:r>
              <a:rPr dirty="0"/>
              <a:t> </a:t>
            </a:r>
            <a:r>
              <a:rPr dirty="0" err="1"/>
              <a:t>부수어버렸습니다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158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men who had been in ambush made a sudden dash into Gibeah,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spread out and put the whole city to the sword.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768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숨어</a:t>
            </a:r>
            <a:r>
              <a:rPr dirty="0"/>
              <a:t> </a:t>
            </a:r>
            <a:r>
              <a:rPr dirty="0" err="1"/>
              <a:t>있었던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성읍에서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큰 </a:t>
            </a:r>
            <a:r>
              <a:rPr dirty="0" err="1"/>
              <a:t>연기를</a:t>
            </a:r>
            <a:r>
              <a:rPr dirty="0"/>
              <a:t> </a:t>
            </a:r>
            <a:r>
              <a:rPr dirty="0" err="1"/>
              <a:t>내는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미리</a:t>
            </a:r>
            <a:r>
              <a:rPr dirty="0"/>
              <a:t> </a:t>
            </a:r>
            <a:r>
              <a:rPr dirty="0" err="1"/>
              <a:t>신호를</a:t>
            </a:r>
            <a:r>
              <a:rPr dirty="0"/>
              <a:t> </a:t>
            </a:r>
            <a:r>
              <a:rPr dirty="0" err="1"/>
              <a:t>정했습니다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444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men of Israel had arranged with the ambush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they should send up a great cloud of smoke from the city,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468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싸움에서</a:t>
            </a:r>
            <a:r>
              <a:rPr dirty="0"/>
              <a:t> </a:t>
            </a:r>
            <a:r>
              <a:rPr dirty="0" err="1"/>
              <a:t>후퇴하자</a:t>
            </a:r>
            <a:r>
              <a:rPr dirty="0"/>
              <a:t> </a:t>
            </a: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자손들이</a:t>
            </a:r>
            <a:r>
              <a:rPr dirty="0"/>
              <a:t> </a:t>
            </a:r>
            <a:r>
              <a:rPr dirty="0" err="1"/>
              <a:t>공격하기</a:t>
            </a:r>
            <a:r>
              <a:rPr dirty="0"/>
              <a:t> </a:t>
            </a:r>
            <a:r>
              <a:rPr dirty="0" err="1"/>
              <a:t>시작해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약 30명가량 </a:t>
            </a:r>
            <a:r>
              <a:rPr dirty="0" err="1"/>
              <a:t>죽이고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“첫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싸움에서처럼</a:t>
            </a:r>
            <a:r>
              <a:rPr dirty="0"/>
              <a:t> </a:t>
            </a:r>
            <a:r>
              <a:rPr dirty="0" err="1"/>
              <a:t>분명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이길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0326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then the men of Israel would turn in the battle.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</a:t>
            </a:r>
            <a:r>
              <a:rPr dirty="0" err="1"/>
              <a:t>Benjamites</a:t>
            </a:r>
            <a:r>
              <a:rPr dirty="0"/>
              <a:t> had begun to inflict casualties</a:t>
            </a:r>
            <a:r>
              <a:rPr lang="en-US" dirty="0"/>
              <a:t> </a:t>
            </a:r>
            <a:r>
              <a:rPr dirty="0"/>
              <a:t>on the men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Israel (about thirty), and they said,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are defeating them as in the first battle."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81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살인된</a:t>
            </a:r>
            <a:r>
              <a:rPr dirty="0"/>
              <a:t> </a:t>
            </a:r>
            <a:r>
              <a:rPr dirty="0" err="1"/>
              <a:t>여자의</a:t>
            </a:r>
            <a:r>
              <a:rPr dirty="0"/>
              <a:t> </a:t>
            </a:r>
            <a:r>
              <a:rPr dirty="0" err="1"/>
              <a:t>남편인</a:t>
            </a:r>
            <a:r>
              <a:rPr dirty="0"/>
              <a:t> 그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나와</a:t>
            </a:r>
            <a:r>
              <a:rPr dirty="0"/>
              <a:t> 내 </a:t>
            </a:r>
            <a:r>
              <a:rPr dirty="0" err="1"/>
              <a:t>첩이</a:t>
            </a:r>
            <a:r>
              <a:rPr dirty="0"/>
              <a:t> </a:t>
            </a:r>
            <a:r>
              <a:rPr dirty="0" err="1"/>
              <a:t>하룻밤을</a:t>
            </a:r>
            <a:r>
              <a:rPr dirty="0"/>
              <a:t> </a:t>
            </a:r>
            <a:r>
              <a:rPr dirty="0" err="1"/>
              <a:t>머물려고</a:t>
            </a:r>
            <a:r>
              <a:rPr dirty="0"/>
              <a:t> </a:t>
            </a:r>
            <a:r>
              <a:rPr dirty="0" err="1"/>
              <a:t>베냐민에</a:t>
            </a:r>
            <a:r>
              <a:rPr dirty="0"/>
              <a:t> </a:t>
            </a:r>
            <a:r>
              <a:rPr dirty="0" err="1"/>
              <a:t>속한</a:t>
            </a:r>
            <a:r>
              <a:rPr dirty="0"/>
              <a:t> </a:t>
            </a:r>
            <a:r>
              <a:rPr dirty="0" err="1"/>
              <a:t>기브아로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998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Levite, the husband of the murdered woman, said,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and my concubine came to Gibeah in Benjamin to spend the night.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성읍에서</a:t>
            </a:r>
            <a:r>
              <a:rPr dirty="0"/>
              <a:t> </a:t>
            </a:r>
            <a:r>
              <a:rPr dirty="0" err="1"/>
              <a:t>연기</a:t>
            </a:r>
            <a:r>
              <a:rPr dirty="0"/>
              <a:t> </a:t>
            </a:r>
            <a:r>
              <a:rPr dirty="0" err="1"/>
              <a:t>기둥이</a:t>
            </a:r>
            <a:r>
              <a:rPr dirty="0"/>
              <a:t> </a:t>
            </a:r>
            <a:r>
              <a:rPr dirty="0" err="1"/>
              <a:t>치솟아</a:t>
            </a:r>
            <a:r>
              <a:rPr dirty="0"/>
              <a:t> </a:t>
            </a:r>
            <a:r>
              <a:rPr dirty="0" err="1"/>
              <a:t>오르기</a:t>
            </a:r>
            <a:r>
              <a:rPr dirty="0"/>
              <a:t> </a:t>
            </a:r>
            <a:r>
              <a:rPr dirty="0" err="1"/>
              <a:t>시작하자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자손들이</a:t>
            </a:r>
            <a:r>
              <a:rPr dirty="0"/>
              <a:t> </a:t>
            </a:r>
            <a:r>
              <a:rPr dirty="0" err="1"/>
              <a:t>성읍</a:t>
            </a:r>
            <a:r>
              <a:rPr dirty="0"/>
              <a:t> </a:t>
            </a:r>
            <a:r>
              <a:rPr dirty="0" err="1"/>
              <a:t>전체에서</a:t>
            </a:r>
            <a:r>
              <a:rPr dirty="0"/>
              <a:t> </a:t>
            </a:r>
            <a:r>
              <a:rPr dirty="0" err="1"/>
              <a:t>연기가</a:t>
            </a:r>
            <a:r>
              <a:rPr dirty="0"/>
              <a:t> </a:t>
            </a:r>
            <a:r>
              <a:rPr dirty="0" err="1"/>
              <a:t>하늘로</a:t>
            </a:r>
            <a:r>
              <a:rPr dirty="0"/>
              <a:t> </a:t>
            </a:r>
            <a:r>
              <a:rPr dirty="0" err="1"/>
              <a:t>치솟는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731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the column of smoke began to rise from the city,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</a:t>
            </a:r>
            <a:r>
              <a:rPr dirty="0" err="1"/>
              <a:t>Benjamites</a:t>
            </a:r>
            <a:r>
              <a:rPr dirty="0"/>
              <a:t> turned and saw the smoke of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whole city going up into the sky.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방향을</a:t>
            </a:r>
            <a:r>
              <a:rPr dirty="0"/>
              <a:t> </a:t>
            </a:r>
            <a:r>
              <a:rPr dirty="0" err="1"/>
              <a:t>바꾸었고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자기들에게</a:t>
            </a:r>
            <a:r>
              <a:rPr dirty="0"/>
              <a:t> </a:t>
            </a:r>
            <a:r>
              <a:rPr dirty="0" err="1"/>
              <a:t>다가온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당황했습니다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006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men of Israel turned on them, and the men of</a:t>
            </a:r>
            <a:r>
              <a:rPr lang="en-US" dirty="0"/>
              <a:t> </a:t>
            </a:r>
            <a:r>
              <a:rPr dirty="0"/>
              <a:t>Benjamin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were terrified, because they realized that disaster had come upon them.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97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돌아서서</a:t>
            </a:r>
            <a:r>
              <a:rPr lang="en-US" dirty="0"/>
              <a:t> </a:t>
            </a:r>
            <a:r>
              <a:rPr dirty="0" err="1"/>
              <a:t>광야로</a:t>
            </a:r>
            <a:r>
              <a:rPr dirty="0"/>
              <a:t> </a:t>
            </a:r>
            <a:r>
              <a:rPr dirty="0" err="1"/>
              <a:t>향하는</a:t>
            </a:r>
            <a:r>
              <a:rPr dirty="0"/>
              <a:t> </a:t>
            </a:r>
            <a:r>
              <a:rPr dirty="0" err="1"/>
              <a:t>길로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도망쳤습니다</a:t>
            </a:r>
            <a:r>
              <a:rPr dirty="0"/>
              <a:t>.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싸움을</a:t>
            </a:r>
            <a:r>
              <a:rPr dirty="0"/>
              <a:t> </a:t>
            </a:r>
            <a:r>
              <a:rPr dirty="0" err="1"/>
              <a:t>피할</a:t>
            </a:r>
            <a:r>
              <a:rPr dirty="0"/>
              <a:t> 수 </a:t>
            </a:r>
            <a:r>
              <a:rPr dirty="0" err="1"/>
              <a:t>없었습니다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성읍에서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한가운데서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공격했습니다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579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fled before the Israelites in the direction of the desert,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could not escape the battle. And the men of Israel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came out of the towns cut them down there.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둘러싸며</a:t>
            </a:r>
            <a:r>
              <a:rPr dirty="0"/>
              <a:t> </a:t>
            </a:r>
            <a:r>
              <a:rPr dirty="0" err="1"/>
              <a:t>추격해서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동쪽으로</a:t>
            </a:r>
            <a:r>
              <a:rPr dirty="0"/>
              <a:t> </a:t>
            </a:r>
            <a:r>
              <a:rPr dirty="0" err="1"/>
              <a:t>기브아</a:t>
            </a:r>
            <a:r>
              <a:rPr dirty="0"/>
              <a:t> </a:t>
            </a:r>
            <a:r>
              <a:rPr dirty="0" err="1"/>
              <a:t>근처까지</a:t>
            </a:r>
            <a:r>
              <a:rPr dirty="0"/>
              <a:t> </a:t>
            </a:r>
            <a:r>
              <a:rPr dirty="0" err="1"/>
              <a:t>쉽게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무찔렀습니다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831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surrounded the </a:t>
            </a:r>
            <a:r>
              <a:rPr dirty="0" err="1"/>
              <a:t>Benjamites</a:t>
            </a:r>
            <a:r>
              <a:rPr dirty="0"/>
              <a:t>, chased them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easily overran them in the vicinity of Gibeah on the east.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046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1만 8,000명이 </a:t>
            </a:r>
            <a:r>
              <a:rPr dirty="0" err="1"/>
              <a:t>쓰러졌는데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용감한</a:t>
            </a:r>
            <a:r>
              <a:rPr dirty="0"/>
              <a:t> </a:t>
            </a:r>
            <a:r>
              <a:rPr dirty="0" err="1"/>
              <a:t>전사들이었습니다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187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Eighteen thousand </a:t>
            </a:r>
            <a:r>
              <a:rPr dirty="0" err="1"/>
              <a:t>Benjamites</a:t>
            </a:r>
            <a:r>
              <a:rPr dirty="0"/>
              <a:t> fell,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of them valiant fighters.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159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돌아서서</a:t>
            </a:r>
            <a:r>
              <a:rPr dirty="0"/>
              <a:t> </a:t>
            </a:r>
            <a:r>
              <a:rPr dirty="0" err="1"/>
              <a:t>광야의</a:t>
            </a:r>
            <a:r>
              <a:rPr dirty="0"/>
              <a:t> </a:t>
            </a:r>
            <a:r>
              <a:rPr dirty="0" err="1"/>
              <a:t>림몬</a:t>
            </a:r>
            <a:r>
              <a:rPr dirty="0"/>
              <a:t> </a:t>
            </a:r>
            <a:r>
              <a:rPr dirty="0" err="1"/>
              <a:t>바위로</a:t>
            </a:r>
            <a:r>
              <a:rPr dirty="0"/>
              <a:t> </a:t>
            </a:r>
            <a:r>
              <a:rPr dirty="0" err="1"/>
              <a:t>도망쳤습니다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자손들은</a:t>
            </a:r>
            <a:r>
              <a:rPr dirty="0"/>
              <a:t> </a:t>
            </a:r>
            <a:r>
              <a:rPr dirty="0" err="1"/>
              <a:t>큰길에서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5,000명을 </a:t>
            </a:r>
            <a:r>
              <a:rPr dirty="0" err="1"/>
              <a:t>이삭</a:t>
            </a:r>
            <a:r>
              <a:rPr dirty="0"/>
              <a:t> </a:t>
            </a:r>
            <a:r>
              <a:rPr dirty="0" err="1"/>
              <a:t>줍듯</a:t>
            </a:r>
            <a:r>
              <a:rPr dirty="0"/>
              <a:t> </a:t>
            </a:r>
            <a:r>
              <a:rPr dirty="0" err="1"/>
              <a:t>죽이고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기돔까지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쫓아가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2,000명을 더 </a:t>
            </a:r>
            <a:r>
              <a:rPr dirty="0" err="1"/>
              <a:t>죽였습니다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446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they turned and fled toward the desert to the rock of </a:t>
            </a:r>
            <a:r>
              <a:rPr dirty="0" err="1"/>
              <a:t>Rimmon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Israelites cut down five thousand men along the roads.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kept pressing after the </a:t>
            </a:r>
            <a:r>
              <a:rPr dirty="0" err="1"/>
              <a:t>Benjamites</a:t>
            </a:r>
            <a:r>
              <a:rPr dirty="0"/>
              <a:t> as far as </a:t>
            </a:r>
            <a:r>
              <a:rPr dirty="0" err="1"/>
              <a:t>Gidom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struck down two thousand more.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771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 err="1"/>
              <a:t>그날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무장한</a:t>
            </a:r>
            <a:r>
              <a:rPr dirty="0"/>
              <a:t> </a:t>
            </a: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2만 5,000명이 </a:t>
            </a:r>
            <a:r>
              <a:rPr dirty="0" err="1"/>
              <a:t>죽었습니다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용감한</a:t>
            </a:r>
            <a:r>
              <a:rPr dirty="0"/>
              <a:t> </a:t>
            </a:r>
            <a:r>
              <a:rPr dirty="0" err="1"/>
              <a:t>전사들이었습니다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168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that day twenty-five thousand Benjamite swordsmen fell,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of them valiant fighters.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441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47</a:t>
            </a:r>
            <a:br>
              <a:rPr dirty="0"/>
            </a:br>
            <a:r>
              <a:rPr dirty="0" err="1"/>
              <a:t>한편</a:t>
            </a:r>
            <a:r>
              <a:rPr dirty="0"/>
              <a:t> 600명이 </a:t>
            </a:r>
            <a:r>
              <a:rPr dirty="0" err="1"/>
              <a:t>돌아서서</a:t>
            </a:r>
            <a:r>
              <a:rPr dirty="0"/>
              <a:t> </a:t>
            </a:r>
            <a:r>
              <a:rPr dirty="0" err="1"/>
              <a:t>광야의</a:t>
            </a:r>
            <a:r>
              <a:rPr dirty="0"/>
              <a:t> </a:t>
            </a:r>
            <a:r>
              <a:rPr dirty="0" err="1"/>
              <a:t>림몬</a:t>
            </a:r>
            <a:r>
              <a:rPr dirty="0"/>
              <a:t> </a:t>
            </a:r>
            <a:r>
              <a:rPr dirty="0" err="1"/>
              <a:t>바위로</a:t>
            </a:r>
            <a:r>
              <a:rPr dirty="0"/>
              <a:t> </a:t>
            </a:r>
            <a:r>
              <a:rPr dirty="0" err="1"/>
              <a:t>도망쳐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림몬</a:t>
            </a:r>
            <a:r>
              <a:rPr dirty="0"/>
              <a:t> </a:t>
            </a:r>
            <a:r>
              <a:rPr dirty="0" err="1"/>
              <a:t>바위에서</a:t>
            </a:r>
            <a:r>
              <a:rPr dirty="0"/>
              <a:t> 넉 </a:t>
            </a:r>
            <a:r>
              <a:rPr dirty="0" err="1"/>
              <a:t>달을</a:t>
            </a:r>
            <a:r>
              <a:rPr dirty="0"/>
              <a:t> </a:t>
            </a:r>
            <a:r>
              <a:rPr dirty="0" err="1"/>
              <a:t>지냈습니다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018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six hundred men turned and fled into the desert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rock of </a:t>
            </a:r>
            <a:r>
              <a:rPr dirty="0" err="1"/>
              <a:t>Rimmon</a:t>
            </a:r>
            <a:r>
              <a:rPr dirty="0"/>
              <a:t>, where they stayed four months.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48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돌아가</a:t>
            </a:r>
            <a:r>
              <a:rPr dirty="0"/>
              <a:t> 온 </a:t>
            </a:r>
            <a:r>
              <a:rPr dirty="0" err="1"/>
              <a:t>성읍을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짐승이든</a:t>
            </a:r>
            <a:r>
              <a:rPr dirty="0"/>
              <a:t> </a:t>
            </a:r>
            <a:r>
              <a:rPr dirty="0" err="1"/>
              <a:t>보이는</a:t>
            </a:r>
            <a:r>
              <a:rPr dirty="0"/>
              <a:t> 것 </a:t>
            </a:r>
            <a:r>
              <a:rPr dirty="0" err="1"/>
              <a:t>모두를</a:t>
            </a:r>
            <a:r>
              <a:rPr dirty="0"/>
              <a:t> </a:t>
            </a:r>
            <a:r>
              <a:rPr dirty="0" err="1"/>
              <a:t>칼날로</a:t>
            </a:r>
            <a:r>
              <a:rPr dirty="0"/>
              <a:t> </a:t>
            </a:r>
            <a:r>
              <a:rPr dirty="0" err="1"/>
              <a:t>내리쳤습니다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들어가는</a:t>
            </a:r>
            <a:r>
              <a:rPr dirty="0"/>
              <a:t> </a:t>
            </a:r>
            <a:r>
              <a:rPr dirty="0" err="1"/>
              <a:t>성읍마다</a:t>
            </a:r>
            <a:r>
              <a:rPr dirty="0"/>
              <a:t> </a:t>
            </a:r>
            <a:r>
              <a:rPr dirty="0" err="1"/>
              <a:t>모조리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질렀습니다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513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men of Israel went back to Benjamin and put all the towns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sword, including the animals and everything else they found.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towns they came across they set on fire.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82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밤중에</a:t>
            </a:r>
            <a:r>
              <a:rPr dirty="0"/>
              <a:t> </a:t>
            </a:r>
            <a:r>
              <a:rPr dirty="0" err="1"/>
              <a:t>기브아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공격하려</a:t>
            </a:r>
            <a:r>
              <a:rPr dirty="0"/>
              <a:t> </a:t>
            </a:r>
            <a:r>
              <a:rPr dirty="0" err="1"/>
              <a:t>일어나서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둘러쌌습니다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죽이려</a:t>
            </a:r>
            <a:r>
              <a:rPr dirty="0"/>
              <a:t> </a:t>
            </a:r>
            <a:r>
              <a:rPr dirty="0" err="1"/>
              <a:t>했으며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첩을</a:t>
            </a:r>
            <a:r>
              <a:rPr dirty="0"/>
              <a:t> </a:t>
            </a:r>
            <a:r>
              <a:rPr dirty="0" err="1"/>
              <a:t>농락했고</a:t>
            </a:r>
            <a:r>
              <a:rPr lang="en-US" dirty="0"/>
              <a:t> </a:t>
            </a:r>
            <a:r>
              <a:rPr dirty="0" err="1"/>
              <a:t>결국</a:t>
            </a:r>
            <a:r>
              <a:rPr dirty="0"/>
              <a:t> </a:t>
            </a: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죽었습니다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526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During the night the men of Gibeah came after me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surrounded the house, intending to kill me.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raped my concubine, and she died.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이스라엘에서</a:t>
            </a:r>
            <a:r>
              <a:rPr dirty="0"/>
              <a:t> </a:t>
            </a:r>
            <a:r>
              <a:rPr dirty="0" err="1"/>
              <a:t>악하고</a:t>
            </a:r>
            <a:r>
              <a:rPr dirty="0"/>
              <a:t> </a:t>
            </a:r>
            <a:r>
              <a:rPr dirty="0" err="1"/>
              <a:t>수치스러운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했기</a:t>
            </a:r>
            <a:r>
              <a:rPr dirty="0"/>
              <a:t> </a:t>
            </a:r>
            <a:r>
              <a:rPr dirty="0" err="1"/>
              <a:t>때문에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첩을</a:t>
            </a:r>
            <a:r>
              <a:rPr dirty="0"/>
              <a:t> </a:t>
            </a:r>
            <a:r>
              <a:rPr dirty="0" err="1"/>
              <a:t>데려다가</a:t>
            </a:r>
            <a:r>
              <a:rPr dirty="0"/>
              <a:t> </a:t>
            </a:r>
            <a:r>
              <a:rPr dirty="0" err="1"/>
              <a:t>토막을</a:t>
            </a:r>
            <a:r>
              <a:rPr dirty="0"/>
              <a:t> </a:t>
            </a:r>
            <a:r>
              <a:rPr dirty="0" err="1"/>
              <a:t>내서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땅 온 </a:t>
            </a:r>
            <a:r>
              <a:rPr dirty="0" err="1"/>
              <a:t>지역에</a:t>
            </a:r>
            <a:r>
              <a:rPr dirty="0"/>
              <a:t> </a:t>
            </a:r>
            <a:r>
              <a:rPr dirty="0" err="1"/>
              <a:t>보냈습니다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931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took my concubine, cut her into pieces and sent one piece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each region of Israel's inheritance, because they committed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lewd and disgraceful act in Israel.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91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보십시오</a:t>
            </a:r>
            <a:r>
              <a:rPr dirty="0"/>
              <a:t>. </a:t>
            </a:r>
            <a:r>
              <a:rPr dirty="0" err="1"/>
              <a:t>여러분</a:t>
            </a:r>
            <a:r>
              <a:rPr dirty="0"/>
              <a:t> </a:t>
            </a: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여기서</a:t>
            </a:r>
            <a:r>
              <a:rPr dirty="0"/>
              <a:t> </a:t>
            </a:r>
            <a:r>
              <a:rPr dirty="0" err="1"/>
              <a:t>의논하고</a:t>
            </a:r>
            <a:r>
              <a:rPr dirty="0"/>
              <a:t> </a:t>
            </a:r>
            <a:r>
              <a:rPr dirty="0" err="1"/>
              <a:t>조언을</a:t>
            </a:r>
            <a:r>
              <a:rPr dirty="0"/>
              <a:t> 해 </a:t>
            </a:r>
            <a:r>
              <a:rPr dirty="0" err="1"/>
              <a:t>주십시오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Now, all you Israelites, speak up and give your verdict."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일제히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누구도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천막으로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않고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누구도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돌아가지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49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people rose as one man, saying, "None of us will go home.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No, not one of us will return to his house.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제비를</a:t>
            </a:r>
            <a:r>
              <a:rPr dirty="0"/>
              <a:t> </a:t>
            </a:r>
            <a:r>
              <a:rPr dirty="0" err="1"/>
              <a:t>뽑아서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기브아를</a:t>
            </a:r>
            <a:r>
              <a:rPr dirty="0"/>
              <a:t> </a:t>
            </a:r>
            <a:r>
              <a:rPr dirty="0" err="1"/>
              <a:t>치러</a:t>
            </a:r>
            <a:r>
              <a:rPr dirty="0"/>
              <a:t> </a:t>
            </a:r>
            <a:r>
              <a:rPr dirty="0" err="1"/>
              <a:t>올라갈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기브아에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할 </a:t>
            </a:r>
            <a:r>
              <a:rPr dirty="0" err="1"/>
              <a:t>일이다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881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now this is what we'll do to Gibeah: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We'll go up against it as the lot directs.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2635</Words>
  <Application>Microsoft Office PowerPoint</Application>
  <PresentationFormat>와이드스크린</PresentationFormat>
  <Paragraphs>294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송치연</cp:lastModifiedBy>
  <cp:revision>133</cp:revision>
  <dcterms:created xsi:type="dcterms:W3CDTF">2019-02-17T10:11:46Z</dcterms:created>
  <dcterms:modified xsi:type="dcterms:W3CDTF">2022-09-09T01:55:27Z</dcterms:modified>
</cp:coreProperties>
</file>