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277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미스바에서</a:t>
            </a:r>
            <a:r>
              <a:rPr dirty="0"/>
              <a:t> </a:t>
            </a:r>
            <a:r>
              <a:rPr dirty="0" err="1"/>
              <a:t>맹세했습니다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누구도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딸을</a:t>
            </a:r>
            <a:r>
              <a:rPr dirty="0"/>
              <a:t> </a:t>
            </a:r>
            <a:r>
              <a:rPr dirty="0" err="1"/>
              <a:t>시집보내지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23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of Israel had taken an oath at Mizpah: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"Not one of us will give his daughter in marriage to a Benjamite."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477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이들이</a:t>
            </a:r>
            <a:r>
              <a:rPr dirty="0"/>
              <a:t> </a:t>
            </a:r>
            <a:r>
              <a:rPr dirty="0" err="1"/>
              <a:t>용감한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1만 2,000명을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보내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 “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야베스</a:t>
            </a:r>
            <a:r>
              <a:rPr dirty="0"/>
              <a:t> </a:t>
            </a:r>
            <a:r>
              <a:rPr dirty="0" err="1"/>
              <a:t>길르앗의</a:t>
            </a:r>
            <a:r>
              <a:rPr dirty="0"/>
              <a:t> </a:t>
            </a:r>
            <a:r>
              <a:rPr dirty="0" err="1"/>
              <a:t>주민들을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여자와</a:t>
            </a:r>
            <a:r>
              <a:rPr dirty="0"/>
              <a:t> </a:t>
            </a:r>
            <a:r>
              <a:rPr dirty="0" err="1"/>
              <a:t>아이들까지</a:t>
            </a:r>
            <a:r>
              <a:rPr dirty="0"/>
              <a:t> 다 </a:t>
            </a:r>
            <a:r>
              <a:rPr dirty="0" err="1"/>
              <a:t>칼날로</a:t>
            </a:r>
            <a:r>
              <a:rPr dirty="0"/>
              <a:t> </a:t>
            </a:r>
            <a:r>
              <a:rPr dirty="0" err="1"/>
              <a:t>내리치라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01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assembly sent twelve thousand fighting men with instructions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go to </a:t>
            </a:r>
            <a:r>
              <a:rPr dirty="0" err="1"/>
              <a:t>Jabesh</a:t>
            </a:r>
            <a:r>
              <a:rPr dirty="0"/>
              <a:t> Gilead and put to the sword those living there,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including the women and children.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할 </a:t>
            </a:r>
            <a:r>
              <a:rPr dirty="0" err="1"/>
              <a:t>일이다</a:t>
            </a:r>
            <a:r>
              <a:rPr dirty="0"/>
              <a:t>.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남자와</a:t>
            </a:r>
            <a:r>
              <a:rPr dirty="0"/>
              <a:t> </a:t>
            </a:r>
            <a:r>
              <a:rPr dirty="0" err="1"/>
              <a:t>남자와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잔 </a:t>
            </a:r>
            <a:r>
              <a:rPr dirty="0" err="1"/>
              <a:t>경험이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여자를</a:t>
            </a:r>
            <a:r>
              <a:rPr dirty="0"/>
              <a:t> 다 </a:t>
            </a:r>
            <a:r>
              <a:rPr dirty="0" err="1"/>
              <a:t>죽이라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886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you are to do," they said.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"Kill every male and every woman who is not a virgin."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216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야베스</a:t>
            </a:r>
            <a:r>
              <a:rPr dirty="0"/>
              <a:t> </a:t>
            </a:r>
            <a:r>
              <a:rPr dirty="0" err="1"/>
              <a:t>길르앗의</a:t>
            </a:r>
            <a:r>
              <a:rPr dirty="0"/>
              <a:t> </a:t>
            </a:r>
            <a:r>
              <a:rPr dirty="0" err="1"/>
              <a:t>주민들</a:t>
            </a:r>
            <a:r>
              <a:rPr dirty="0"/>
              <a:t> </a:t>
            </a:r>
            <a:r>
              <a:rPr dirty="0" err="1"/>
              <a:t>가운데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남자와</a:t>
            </a:r>
            <a:r>
              <a:rPr dirty="0"/>
              <a:t> 잔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없어</a:t>
            </a:r>
            <a:r>
              <a:rPr dirty="0"/>
              <a:t> </a:t>
            </a:r>
            <a:r>
              <a:rPr dirty="0" err="1"/>
              <a:t>남자를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처녀</a:t>
            </a:r>
            <a:r>
              <a:rPr dirty="0"/>
              <a:t> 400명을 </a:t>
            </a:r>
            <a:r>
              <a:rPr dirty="0" err="1"/>
              <a:t>찾아내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실로의</a:t>
            </a:r>
            <a:r>
              <a:rPr dirty="0"/>
              <a:t> </a:t>
            </a:r>
            <a:r>
              <a:rPr dirty="0" err="1"/>
              <a:t>진영으로</a:t>
            </a:r>
            <a:r>
              <a:rPr dirty="0"/>
              <a:t> </a:t>
            </a:r>
            <a:r>
              <a:rPr dirty="0" err="1"/>
              <a:t>데려왔습니다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87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found among the people living in </a:t>
            </a:r>
            <a:r>
              <a:rPr dirty="0" err="1"/>
              <a:t>Jabesh</a:t>
            </a:r>
            <a:r>
              <a:rPr dirty="0"/>
              <a:t> Gilead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four hundred young women who had never slept with a man,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took them to the camp at Shiloh in Canaan.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97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모인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림몬</a:t>
            </a:r>
            <a:r>
              <a:rPr dirty="0"/>
              <a:t> </a:t>
            </a:r>
            <a:r>
              <a:rPr dirty="0" err="1"/>
              <a:t>바위에</a:t>
            </a:r>
            <a:r>
              <a:rPr dirty="0"/>
              <a:t> </a:t>
            </a:r>
            <a:r>
              <a:rPr dirty="0" err="1"/>
              <a:t>있는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자손들에게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평화를</a:t>
            </a:r>
            <a:r>
              <a:rPr dirty="0"/>
              <a:t> </a:t>
            </a:r>
            <a:r>
              <a:rPr dirty="0" err="1"/>
              <a:t>주겠다고</a:t>
            </a:r>
            <a:r>
              <a:rPr dirty="0"/>
              <a:t> </a:t>
            </a:r>
            <a:r>
              <a:rPr dirty="0" err="1"/>
              <a:t>선언했습니다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846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whole assembly sent an offer of peace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</a:t>
            </a:r>
            <a:r>
              <a:rPr dirty="0" err="1"/>
              <a:t>Benjamites</a:t>
            </a:r>
            <a:r>
              <a:rPr dirty="0"/>
              <a:t> at the rock of </a:t>
            </a:r>
            <a:r>
              <a:rPr dirty="0" err="1"/>
              <a:t>Rimmon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돌아왔고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야베스</a:t>
            </a:r>
            <a:r>
              <a:rPr dirty="0"/>
              <a:t> </a:t>
            </a:r>
            <a:r>
              <a:rPr dirty="0" err="1"/>
              <a:t>길르앗에서</a:t>
            </a:r>
            <a:r>
              <a:rPr dirty="0"/>
              <a:t> </a:t>
            </a:r>
            <a:r>
              <a:rPr dirty="0" err="1"/>
              <a:t>살려</a:t>
            </a:r>
            <a:r>
              <a:rPr dirty="0"/>
              <a:t> 둔 그 </a:t>
            </a:r>
            <a:r>
              <a:rPr dirty="0" err="1"/>
              <a:t>여자들을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아내로</a:t>
            </a:r>
            <a:r>
              <a:rPr dirty="0"/>
              <a:t> </a:t>
            </a:r>
            <a:r>
              <a:rPr dirty="0" err="1"/>
              <a:t>맞이했습니다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</a:t>
            </a:r>
            <a:r>
              <a:rPr dirty="0" err="1"/>
              <a:t>그러나</a:t>
            </a:r>
            <a:r>
              <a:rPr dirty="0"/>
              <a:t> 그 </a:t>
            </a:r>
            <a:r>
              <a:rPr dirty="0" err="1"/>
              <a:t>여자들로는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충분하지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6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</a:t>
            </a:r>
            <a:r>
              <a:rPr dirty="0" err="1"/>
              <a:t>Benjamites</a:t>
            </a:r>
            <a:r>
              <a:rPr dirty="0"/>
              <a:t> returned at that time and were given the women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</a:t>
            </a:r>
            <a:r>
              <a:rPr dirty="0" err="1"/>
              <a:t>Jabesh</a:t>
            </a:r>
            <a:r>
              <a:rPr dirty="0"/>
              <a:t> Gilead who had been spared.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there were not enough for all of them.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베냐민에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안타까워했습니다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지파들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틈을</a:t>
            </a:r>
            <a:r>
              <a:rPr dirty="0"/>
              <a:t> </a:t>
            </a:r>
            <a:r>
              <a:rPr dirty="0" err="1"/>
              <a:t>만드셨기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413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grieved for Benjamin,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LORD had made</a:t>
            </a:r>
            <a:r>
              <a:rPr lang="en-US" dirty="0"/>
              <a:t> </a:t>
            </a:r>
            <a:r>
              <a:rPr dirty="0"/>
              <a:t>a gap in the tribes of Israel.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727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회중의</a:t>
            </a:r>
            <a:r>
              <a:rPr dirty="0"/>
              <a:t> </a:t>
            </a:r>
            <a:r>
              <a:rPr dirty="0" err="1"/>
              <a:t>장로들이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베냐민의</a:t>
            </a:r>
            <a:r>
              <a:rPr dirty="0"/>
              <a:t> </a:t>
            </a:r>
            <a:r>
              <a:rPr dirty="0" err="1"/>
              <a:t>여자들이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죽었으니</a:t>
            </a:r>
            <a:r>
              <a:rPr dirty="0"/>
              <a:t> </a:t>
            </a:r>
            <a:r>
              <a:rPr dirty="0" err="1"/>
              <a:t>살아남은</a:t>
            </a:r>
            <a:r>
              <a:rPr dirty="0"/>
              <a:t> </a:t>
            </a:r>
            <a:r>
              <a:rPr dirty="0" err="1"/>
              <a:t>사람에게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아내를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주겠는가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376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elders of the assembly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"With the women of Benjamin destroyed, how shall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provide wives for the men who are left?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630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베냐민의</a:t>
            </a:r>
            <a:r>
              <a:rPr dirty="0"/>
              <a:t> </a:t>
            </a:r>
            <a:r>
              <a:rPr dirty="0" err="1"/>
              <a:t>살아남은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자손을</a:t>
            </a:r>
            <a:r>
              <a:rPr dirty="0"/>
              <a:t> </a:t>
            </a:r>
            <a:r>
              <a:rPr dirty="0" err="1"/>
              <a:t>이어야</a:t>
            </a:r>
            <a:r>
              <a:rPr dirty="0"/>
              <a:t> </a:t>
            </a:r>
            <a:r>
              <a:rPr dirty="0" err="1"/>
              <a:t>하오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그래야만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지파</a:t>
            </a:r>
            <a:r>
              <a:rPr dirty="0"/>
              <a:t> </a:t>
            </a:r>
            <a:r>
              <a:rPr dirty="0" err="1"/>
              <a:t>하나가</a:t>
            </a:r>
            <a:r>
              <a:rPr dirty="0"/>
              <a:t> </a:t>
            </a:r>
            <a:r>
              <a:rPr dirty="0" err="1"/>
              <a:t>없어지지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291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Benjamite survivors must have heirs,"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said, "so that a tribe of Israel will not be wiped out.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717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‘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아내를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사람은</a:t>
            </a:r>
            <a:r>
              <a:rPr lang="en-US" dirty="0"/>
              <a:t> 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것이다’라고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맹세했기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딸들을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아내로</a:t>
            </a:r>
            <a:r>
              <a:rPr dirty="0"/>
              <a:t> 줄 수 </a:t>
            </a:r>
            <a:r>
              <a:rPr dirty="0" err="1"/>
              <a:t>없소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82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can't give them our daughters as wives,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we Israelites have taken this oath: `Cursed be anyone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gives a wife to a Benjamite.'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보시오</a:t>
            </a:r>
            <a:r>
              <a:rPr dirty="0"/>
              <a:t>. </a:t>
            </a:r>
            <a:r>
              <a:rPr dirty="0" err="1"/>
              <a:t>벧엘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벧엘에서</a:t>
            </a:r>
            <a:r>
              <a:rPr dirty="0"/>
              <a:t> </a:t>
            </a:r>
            <a:r>
              <a:rPr dirty="0" err="1"/>
              <a:t>세겜으로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길 </a:t>
            </a:r>
            <a:r>
              <a:rPr dirty="0" err="1"/>
              <a:t>동쪽에</a:t>
            </a:r>
            <a:r>
              <a:rPr dirty="0"/>
              <a:t>, </a:t>
            </a:r>
            <a:r>
              <a:rPr dirty="0" err="1"/>
              <a:t>르보나</a:t>
            </a:r>
            <a:r>
              <a:rPr dirty="0"/>
              <a:t> </a:t>
            </a:r>
            <a:r>
              <a:rPr dirty="0" err="1"/>
              <a:t>남쪽에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실로에</a:t>
            </a:r>
            <a:r>
              <a:rPr dirty="0"/>
              <a:t> </a:t>
            </a:r>
            <a:r>
              <a:rPr dirty="0" err="1"/>
              <a:t>해마다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절기가</a:t>
            </a:r>
            <a:r>
              <a:rPr dirty="0"/>
              <a:t> </a:t>
            </a:r>
            <a:r>
              <a:rPr dirty="0" err="1"/>
              <a:t>있소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98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look, there is the annual festival of the LORD in Shiloh,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north of Bethel, and east of the road that goes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Bethel to Shechem, and to the south of </a:t>
            </a:r>
            <a:r>
              <a:rPr dirty="0" err="1"/>
              <a:t>Lebonah</a:t>
            </a:r>
            <a:r>
              <a:rPr dirty="0"/>
              <a:t>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246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벧엘로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저녁때까지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지르며</a:t>
            </a:r>
            <a:r>
              <a:rPr dirty="0"/>
              <a:t> </a:t>
            </a:r>
            <a:r>
              <a:rPr dirty="0" err="1"/>
              <a:t>울면서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35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went to Bethel, where they sat before God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evening,</a:t>
            </a:r>
            <a:r>
              <a:rPr lang="en-US" dirty="0"/>
              <a:t> </a:t>
            </a:r>
            <a:r>
              <a:rPr dirty="0"/>
              <a:t>raising their voices and weeping bitterly.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지시해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포도밭에</a:t>
            </a:r>
            <a:r>
              <a:rPr dirty="0"/>
              <a:t> </a:t>
            </a:r>
            <a:r>
              <a:rPr dirty="0" err="1"/>
              <a:t>숨어</a:t>
            </a:r>
            <a:r>
              <a:rPr dirty="0"/>
              <a:t> </a:t>
            </a:r>
            <a:r>
              <a:rPr dirty="0" err="1"/>
              <a:t>있으시오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901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instructed the </a:t>
            </a:r>
            <a:r>
              <a:rPr dirty="0" err="1"/>
              <a:t>Benjamites</a:t>
            </a:r>
            <a:r>
              <a:rPr dirty="0"/>
              <a:t>, saying,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and hide in the vineyards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살펴보다가</a:t>
            </a:r>
            <a:r>
              <a:rPr dirty="0"/>
              <a:t> </a:t>
            </a:r>
            <a:r>
              <a:rPr dirty="0" err="1"/>
              <a:t>실로의</a:t>
            </a:r>
            <a:r>
              <a:rPr dirty="0"/>
              <a:t> </a:t>
            </a:r>
            <a:r>
              <a:rPr dirty="0" err="1"/>
              <a:t>딸들이</a:t>
            </a:r>
            <a:r>
              <a:rPr dirty="0"/>
              <a:t> </a:t>
            </a:r>
            <a:r>
              <a:rPr dirty="0" err="1"/>
              <a:t>춤을</a:t>
            </a:r>
            <a:r>
              <a:rPr dirty="0"/>
              <a:t> </a:t>
            </a:r>
            <a:r>
              <a:rPr dirty="0" err="1"/>
              <a:t>추기</a:t>
            </a:r>
            <a:r>
              <a:rPr dirty="0"/>
              <a:t> </a:t>
            </a:r>
            <a:r>
              <a:rPr dirty="0" err="1"/>
              <a:t>위해서</a:t>
            </a:r>
            <a:r>
              <a:rPr dirty="0"/>
              <a:t> </a:t>
            </a:r>
            <a:r>
              <a:rPr dirty="0" err="1"/>
              <a:t>나오면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당신들은</a:t>
            </a:r>
            <a:r>
              <a:rPr dirty="0"/>
              <a:t> </a:t>
            </a:r>
            <a:r>
              <a:rPr dirty="0" err="1"/>
              <a:t>포도밭에서</a:t>
            </a:r>
            <a:r>
              <a:rPr dirty="0"/>
              <a:t> </a:t>
            </a:r>
            <a:r>
              <a:rPr dirty="0" err="1"/>
              <a:t>달려</a:t>
            </a:r>
            <a:r>
              <a:rPr dirty="0"/>
              <a:t> </a:t>
            </a:r>
            <a:r>
              <a:rPr dirty="0" err="1"/>
              <a:t>나가</a:t>
            </a:r>
            <a:r>
              <a:rPr dirty="0"/>
              <a:t> </a:t>
            </a:r>
            <a:r>
              <a:rPr dirty="0" err="1"/>
              <a:t>실로의</a:t>
            </a:r>
            <a:r>
              <a:rPr dirty="0"/>
              <a:t> </a:t>
            </a:r>
            <a:r>
              <a:rPr dirty="0" err="1"/>
              <a:t>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당신들</a:t>
            </a:r>
            <a:r>
              <a:rPr dirty="0"/>
              <a:t> </a:t>
            </a:r>
            <a:r>
              <a:rPr dirty="0" err="1"/>
              <a:t>아내로</a:t>
            </a:r>
            <a:r>
              <a:rPr dirty="0"/>
              <a:t> </a:t>
            </a:r>
            <a:r>
              <a:rPr dirty="0" err="1"/>
              <a:t>붙잡아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가시오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89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watch. When the girls of Shiloh come out to join in the dancing,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rush from the vineyards and each of you seize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wife from the girls of Shiloh and go to the land of Benjamin.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687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아버지나</a:t>
            </a:r>
            <a:r>
              <a:rPr dirty="0"/>
              <a:t> </a:t>
            </a:r>
            <a:r>
              <a:rPr dirty="0" err="1"/>
              <a:t>형제들이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따진다면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말하겠소</a:t>
            </a:r>
            <a:r>
              <a:rPr dirty="0"/>
              <a:t>. ‘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베풀어</a:t>
            </a:r>
            <a:r>
              <a:rPr dirty="0"/>
              <a:t> </a:t>
            </a:r>
            <a:r>
              <a:rPr dirty="0" err="1"/>
              <a:t>주시오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전쟁</a:t>
            </a:r>
            <a:r>
              <a:rPr dirty="0"/>
              <a:t> </a:t>
            </a:r>
            <a:r>
              <a:rPr dirty="0" err="1"/>
              <a:t>중에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아내를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줄 수 </a:t>
            </a:r>
            <a:r>
              <a:rPr dirty="0" err="1"/>
              <a:t>없었기</a:t>
            </a:r>
            <a:r>
              <a:rPr dirty="0"/>
              <a:t> </a:t>
            </a:r>
            <a:r>
              <a:rPr dirty="0" err="1"/>
              <a:t>때문이오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당신들이</a:t>
            </a:r>
            <a:r>
              <a:rPr dirty="0"/>
              <a:t> </a:t>
            </a:r>
            <a:r>
              <a:rPr dirty="0" err="1"/>
              <a:t>딸을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준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아니니</a:t>
            </a:r>
            <a:r>
              <a:rPr dirty="0"/>
              <a:t> </a:t>
            </a:r>
            <a:r>
              <a:rPr dirty="0" err="1"/>
              <a:t>당신들은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13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their fathers or brothers complain to us, we will say to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`Do us a kindness by helping them, because we did not get wives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them during the war, and you are innocent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since you did not give your daughters to them.'"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춤을</a:t>
            </a:r>
            <a:r>
              <a:rPr dirty="0"/>
              <a:t> </a:t>
            </a:r>
            <a:r>
              <a:rPr dirty="0" err="1"/>
              <a:t>추고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 </a:t>
            </a:r>
            <a:r>
              <a:rPr dirty="0" err="1"/>
              <a:t>순서대로</a:t>
            </a:r>
            <a:r>
              <a:rPr dirty="0"/>
              <a:t> </a:t>
            </a:r>
            <a:r>
              <a:rPr dirty="0" err="1"/>
              <a:t>각자가</a:t>
            </a:r>
            <a:r>
              <a:rPr dirty="0"/>
              <a:t> </a:t>
            </a:r>
            <a:r>
              <a:rPr dirty="0" err="1"/>
              <a:t>하나씩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아내로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붙잡아</a:t>
            </a:r>
            <a:r>
              <a:rPr dirty="0"/>
              <a:t> </a:t>
            </a:r>
            <a:r>
              <a:rPr dirty="0" err="1"/>
              <a:t>데려갔습니다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상속받은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돌아가서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복구하고</a:t>
            </a:r>
            <a:r>
              <a:rPr lang="en-US"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02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is what the </a:t>
            </a:r>
            <a:r>
              <a:rPr dirty="0" err="1"/>
              <a:t>Benjamites</a:t>
            </a:r>
            <a:r>
              <a:rPr dirty="0"/>
              <a:t> did. While the girls were dancing,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man caught one and carried her off to be his wife.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returned to their inheritance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rebuilt the towns</a:t>
            </a:r>
            <a:r>
              <a:rPr lang="en-US" dirty="0"/>
              <a:t> a</a:t>
            </a:r>
            <a:r>
              <a:rPr dirty="0"/>
              <a:t>nd settled in them.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지파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가문으로</a:t>
            </a:r>
            <a:r>
              <a:rPr dirty="0"/>
              <a:t> </a:t>
            </a:r>
            <a:r>
              <a:rPr dirty="0" err="1"/>
              <a:t>돌아갔습니다</a:t>
            </a:r>
            <a:r>
              <a:rPr dirty="0"/>
              <a:t>. </a:t>
            </a:r>
            <a:r>
              <a:rPr dirty="0" err="1"/>
              <a:t>그곳으로부터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자기가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상속받은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돌아갔습니다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531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the Israelites left that place and went home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their tribes and clans, each to his own inheritance.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76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그 </a:t>
            </a:r>
            <a:r>
              <a:rPr dirty="0" err="1"/>
              <a:t>당시</a:t>
            </a:r>
            <a:r>
              <a:rPr dirty="0"/>
              <a:t> </a:t>
            </a:r>
            <a:r>
              <a:rPr dirty="0" err="1"/>
              <a:t>이스라엘에는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없어서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맘대로</a:t>
            </a:r>
            <a:r>
              <a:rPr dirty="0"/>
              <a:t> </a:t>
            </a:r>
            <a:r>
              <a:rPr dirty="0" err="1"/>
              <a:t>행동했습니다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7099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those days Israel had no king;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everyone did as he saw fit.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549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이스라엘에서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한 </a:t>
            </a:r>
            <a:r>
              <a:rPr dirty="0" err="1"/>
              <a:t>지파가</a:t>
            </a:r>
            <a:r>
              <a:rPr dirty="0"/>
              <a:t> </a:t>
            </a:r>
            <a:r>
              <a:rPr dirty="0" err="1"/>
              <a:t>빠지게</a:t>
            </a:r>
            <a:r>
              <a:rPr dirty="0"/>
              <a:t> </a:t>
            </a:r>
            <a:r>
              <a:rPr dirty="0" err="1"/>
              <a:t>되다니</a:t>
            </a:r>
            <a:r>
              <a:rPr dirty="0"/>
              <a:t> </a:t>
            </a:r>
            <a:r>
              <a:rPr dirty="0" err="1"/>
              <a:t>이스라엘에</a:t>
            </a:r>
            <a:r>
              <a:rPr dirty="0"/>
              <a:t> 왜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일어났습니까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35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 LORD, the God of Israel," they </a:t>
            </a:r>
            <a:r>
              <a:rPr dirty="0" err="1"/>
              <a:t>cried,"why</a:t>
            </a:r>
            <a:r>
              <a:rPr dirty="0"/>
              <a:t> has this happened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Israel? Why should one tribe be missing from Israel today?"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다음날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아침</a:t>
            </a:r>
            <a:r>
              <a:rPr dirty="0"/>
              <a:t> </a:t>
            </a:r>
            <a:r>
              <a:rPr dirty="0" err="1"/>
              <a:t>일찍</a:t>
            </a:r>
            <a:r>
              <a:rPr dirty="0"/>
              <a:t> </a:t>
            </a:r>
            <a:r>
              <a:rPr dirty="0" err="1"/>
              <a:t>일어나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쌓고</a:t>
            </a:r>
            <a:r>
              <a:rPr dirty="0"/>
              <a:t> </a:t>
            </a:r>
            <a:r>
              <a:rPr dirty="0" err="1"/>
              <a:t>번제물과</a:t>
            </a:r>
            <a:r>
              <a:rPr dirty="0"/>
              <a:t> </a:t>
            </a:r>
            <a:r>
              <a:rPr dirty="0" err="1"/>
              <a:t>화목제물을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602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Early the next day the people built an altar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presented burnt offerings and fellowship offerings.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지파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올라가지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누구냐</a:t>
            </a:r>
            <a:r>
              <a:rPr dirty="0"/>
              <a:t>?” </a:t>
            </a:r>
            <a:r>
              <a:rPr dirty="0" err="1"/>
              <a:t>왜냐하면</a:t>
            </a:r>
            <a:r>
              <a:rPr dirty="0"/>
              <a:t> </a:t>
            </a:r>
            <a:r>
              <a:rPr dirty="0" err="1"/>
              <a:t>미스바에서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올라가지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않은</a:t>
            </a:r>
            <a:r>
              <a:rPr lang="en-US" dirty="0"/>
              <a:t> </a:t>
            </a:r>
            <a:r>
              <a:rPr dirty="0" err="1"/>
              <a:t>사람에</a:t>
            </a:r>
            <a:r>
              <a:rPr dirty="0"/>
              <a:t> </a:t>
            </a:r>
            <a:r>
              <a:rPr dirty="0" err="1"/>
              <a:t>대해서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죽이기로</a:t>
            </a:r>
            <a:r>
              <a:rPr dirty="0"/>
              <a:t> </a:t>
            </a:r>
            <a:r>
              <a:rPr dirty="0" err="1"/>
              <a:t>맹세를</a:t>
            </a:r>
            <a:r>
              <a:rPr dirty="0"/>
              <a:t> </a:t>
            </a:r>
            <a:r>
              <a:rPr dirty="0" err="1"/>
              <a:t>단단히</a:t>
            </a:r>
            <a:r>
              <a:rPr dirty="0"/>
              <a:t> </a:t>
            </a:r>
            <a:r>
              <a:rPr dirty="0" err="1"/>
              <a:t>했었기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32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Israelites asked, "Who from all the tribes of Israel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failed to assemble before the LORD?" For they</a:t>
            </a:r>
            <a:r>
              <a:rPr lang="en-US" dirty="0"/>
              <a:t> </a:t>
            </a:r>
            <a:r>
              <a:rPr dirty="0"/>
              <a:t>had taken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solemn oath that anyone who failed to assemble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 LORD at Mizpah should certainly be put to death.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베냐민에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안타까워하며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이스라엘에서</a:t>
            </a:r>
            <a:r>
              <a:rPr dirty="0"/>
              <a:t> 한 </a:t>
            </a:r>
            <a:r>
              <a:rPr dirty="0" err="1"/>
              <a:t>지파가</a:t>
            </a:r>
            <a:r>
              <a:rPr dirty="0"/>
              <a:t> </a:t>
            </a:r>
            <a:r>
              <a:rPr dirty="0" err="1"/>
              <a:t>끊어져</a:t>
            </a:r>
            <a:r>
              <a:rPr dirty="0"/>
              <a:t> </a:t>
            </a:r>
            <a:r>
              <a:rPr dirty="0" err="1"/>
              <a:t>나갔소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318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Israelites grieved for their brothers, the </a:t>
            </a:r>
            <a:r>
              <a:rPr dirty="0" err="1"/>
              <a:t>Benjamites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"Today one tribe is cut off from Israel," they said.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82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딸들을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시집보내지</a:t>
            </a:r>
            <a:r>
              <a:rPr dirty="0"/>
              <a:t> </a:t>
            </a:r>
            <a:r>
              <a:rPr dirty="0" err="1"/>
              <a:t>않기로</a:t>
            </a:r>
            <a:r>
              <a:rPr lang="en-US"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맹세했으니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아내를</a:t>
            </a:r>
            <a:r>
              <a:rPr dirty="0"/>
              <a:t> </a:t>
            </a:r>
            <a:r>
              <a:rPr dirty="0" err="1"/>
              <a:t>구할</a:t>
            </a:r>
            <a:r>
              <a:rPr dirty="0"/>
              <a:t> 때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하겠소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95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can we provide wives for those who are left,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we have taken an oath by the LORD not to give them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 of our daughters in marriage?"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지파들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미스바에서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올라가지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지파가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지파요</a:t>
            </a:r>
            <a:r>
              <a:rPr dirty="0"/>
              <a:t>?”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야베스</a:t>
            </a:r>
            <a:r>
              <a:rPr dirty="0"/>
              <a:t> </a:t>
            </a:r>
            <a:r>
              <a:rPr dirty="0" err="1"/>
              <a:t>길르앗에서는</a:t>
            </a:r>
            <a:r>
              <a:rPr dirty="0"/>
              <a:t> 한 </a:t>
            </a:r>
            <a:r>
              <a:rPr dirty="0" err="1"/>
              <a:t>사람도</a:t>
            </a:r>
            <a:r>
              <a:rPr dirty="0"/>
              <a:t> 이 </a:t>
            </a:r>
            <a:r>
              <a:rPr dirty="0" err="1"/>
              <a:t>모임에</a:t>
            </a:r>
            <a:r>
              <a:rPr dirty="0"/>
              <a:t> </a:t>
            </a:r>
            <a:r>
              <a:rPr dirty="0" err="1"/>
              <a:t>참석하지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27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asked, "Which one of the tribes of Israel failed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assemble before the LORD at Mizpah?" They discovered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no one from </a:t>
            </a:r>
            <a:r>
              <a:rPr dirty="0" err="1"/>
              <a:t>Jabesh</a:t>
            </a:r>
            <a:r>
              <a:rPr dirty="0"/>
              <a:t> Gilead had come to the camp for the assembly.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세어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야베스</a:t>
            </a:r>
            <a:r>
              <a:rPr dirty="0"/>
              <a:t> </a:t>
            </a: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사람은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155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when they counted the people, they found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none of the people of </a:t>
            </a:r>
            <a:r>
              <a:rPr dirty="0" err="1"/>
              <a:t>Jabesh</a:t>
            </a:r>
            <a:r>
              <a:rPr dirty="0"/>
              <a:t> Gilead were there.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1390</Words>
  <Application>Microsoft Office PowerPoint</Application>
  <PresentationFormat>와이드스크린</PresentationFormat>
  <Paragraphs>155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송치연</cp:lastModifiedBy>
  <cp:revision>131</cp:revision>
  <dcterms:created xsi:type="dcterms:W3CDTF">2019-02-17T10:11:46Z</dcterms:created>
  <dcterms:modified xsi:type="dcterms:W3CDTF">2022-09-09T02:01:39Z</dcterms:modified>
</cp:coreProperties>
</file>