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한 </a:t>
            </a:r>
            <a:r>
              <a:rPr dirty="0" err="1"/>
              <a:t>번도</a:t>
            </a:r>
            <a:r>
              <a:rPr dirty="0"/>
              <a:t> </a:t>
            </a:r>
            <a:r>
              <a:rPr dirty="0" err="1"/>
              <a:t>경험하지</a:t>
            </a:r>
            <a:r>
              <a:rPr dirty="0"/>
              <a:t> </a:t>
            </a:r>
            <a:r>
              <a:rPr dirty="0" err="1"/>
              <a:t>못한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시험하기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민족들입니다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4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nations the LORD left to test all those Israelites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not experienced any of the wars in Canaan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옷니엘에게</a:t>
            </a:r>
            <a:r>
              <a:rPr dirty="0"/>
              <a:t> </a:t>
            </a:r>
            <a:r>
              <a:rPr dirty="0" err="1"/>
              <a:t>임하셨고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사사가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나갔을</a:t>
            </a:r>
            <a:r>
              <a:rPr dirty="0"/>
              <a:t> 때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메소포타미아</a:t>
            </a:r>
            <a:r>
              <a:rPr dirty="0"/>
              <a:t> 왕 </a:t>
            </a:r>
            <a:r>
              <a:rPr dirty="0" err="1"/>
              <a:t>구산</a:t>
            </a:r>
            <a:r>
              <a:rPr dirty="0"/>
              <a:t> </a:t>
            </a:r>
            <a:r>
              <a:rPr dirty="0" err="1"/>
              <a:t>리사다임을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넘겨주셔서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구산</a:t>
            </a:r>
            <a:r>
              <a:rPr dirty="0"/>
              <a:t> </a:t>
            </a:r>
            <a:r>
              <a:rPr dirty="0" err="1"/>
              <a:t>리사다임을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8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of the LORD came upon him, so that he became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Israel's judge and went to war. The LORD gave </a:t>
            </a:r>
            <a:r>
              <a:rPr dirty="0" err="1"/>
              <a:t>Cushan-Rishathaim</a:t>
            </a:r>
            <a:r>
              <a:rPr dirty="0"/>
              <a:t>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Aram into the hands of Othniel, who overpowered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옷니엘이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40년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평온했습니다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7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land had peace for forty years,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Othniel son of </a:t>
            </a:r>
            <a:r>
              <a:rPr dirty="0" err="1"/>
              <a:t>Kenaz</a:t>
            </a:r>
            <a:r>
              <a:rPr dirty="0"/>
              <a:t> died.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lang="en-US"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lang="en-US" dirty="0"/>
              <a:t> </a:t>
            </a:r>
            <a:r>
              <a:rPr dirty="0" err="1"/>
              <a:t>그들이</a:t>
            </a:r>
            <a:r>
              <a:rPr lang="en-US"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왕 </a:t>
            </a:r>
            <a:r>
              <a:rPr dirty="0" err="1"/>
              <a:t>에글론을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해</a:t>
            </a:r>
            <a:r>
              <a:rPr lang="en-US"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맞서게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0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again the Israelites did evil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they did this evil the LORD gave </a:t>
            </a:r>
            <a:r>
              <a:rPr dirty="0" err="1"/>
              <a:t>Eglon</a:t>
            </a:r>
            <a:r>
              <a:rPr dirty="0"/>
              <a:t>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Moab power over Israel.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에글론은</a:t>
            </a:r>
            <a:r>
              <a:rPr dirty="0"/>
              <a:t> </a:t>
            </a:r>
            <a:r>
              <a:rPr dirty="0" err="1"/>
              <a:t>암몬과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패배시키고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6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Getting the Ammonites and Amalekites to join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Eglon</a:t>
            </a:r>
            <a:r>
              <a:rPr dirty="0"/>
              <a:t> came and attacked Israel, and they took possession of the City of Palms.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60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18년 </a:t>
            </a:r>
            <a:r>
              <a:rPr dirty="0" err="1"/>
              <a:t>동안</a:t>
            </a:r>
            <a:r>
              <a:rPr lang="en-US" dirty="0"/>
              <a:t> </a:t>
            </a:r>
            <a:r>
              <a:rPr dirty="0" err="1"/>
              <a:t>모압</a:t>
            </a:r>
            <a:r>
              <a:rPr dirty="0"/>
              <a:t> 왕 </a:t>
            </a:r>
            <a:r>
              <a:rPr dirty="0" err="1"/>
              <a:t>에글론을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were subject to Eglon king of Moab for eighteen years.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게라의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왼손잡이</a:t>
            </a:r>
            <a:r>
              <a:rPr dirty="0"/>
              <a:t> </a:t>
            </a:r>
            <a:r>
              <a:rPr dirty="0" err="1"/>
              <a:t>에훗을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구원자로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왕 </a:t>
            </a:r>
            <a:r>
              <a:rPr dirty="0" err="1"/>
              <a:t>에글론에게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5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the Israelites cried out to the LORD, and he gave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deliverer -- Ehud, a left-handed man, the son of Gera the Benjamite.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sent him with tribute to </a:t>
            </a:r>
            <a:r>
              <a:rPr dirty="0" err="1"/>
              <a:t>Eglon</a:t>
            </a:r>
            <a:r>
              <a:rPr dirty="0"/>
              <a:t> king of Moab.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에훗은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1규빗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양날을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짧은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만들어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옷 속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허벅지에</a:t>
            </a:r>
            <a:r>
              <a:rPr dirty="0"/>
              <a:t> </a:t>
            </a:r>
            <a:r>
              <a:rPr dirty="0" err="1"/>
              <a:t>숨겼습니다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Ehud had made a double-edged sword about</a:t>
            </a:r>
            <a:r>
              <a:rPr lang="en-US" dirty="0"/>
              <a:t> </a:t>
            </a:r>
            <a:r>
              <a:rPr dirty="0"/>
              <a:t>a foot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half long, which he strapped to his right thigh under his clothing.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왕 </a:t>
            </a:r>
            <a:r>
              <a:rPr dirty="0" err="1"/>
              <a:t>에글론에게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에글론은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뚱뚱한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presented the tribute to </a:t>
            </a:r>
            <a:r>
              <a:rPr dirty="0" err="1"/>
              <a:t>Eglon</a:t>
            </a:r>
            <a:r>
              <a:rPr dirty="0"/>
              <a:t> king of Moab,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a very fat man.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에훗은 선물을 바친 후에 그것을 운반한 사람들을 돌려보냈습니다.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9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Ehud had presented the tribute,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on their way the men who had carried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0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길갈</a:t>
            </a:r>
            <a:r>
              <a:rPr dirty="0"/>
              <a:t> </a:t>
            </a:r>
            <a:r>
              <a:rPr dirty="0" err="1"/>
              <a:t>근처에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곳에서</a:t>
            </a:r>
            <a:r>
              <a:rPr lang="en-US"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발길을</a:t>
            </a:r>
            <a:r>
              <a:rPr dirty="0"/>
              <a:t> </a:t>
            </a:r>
            <a:r>
              <a:rPr dirty="0" err="1"/>
              <a:t>돌려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자기만</a:t>
            </a:r>
            <a:r>
              <a:rPr dirty="0"/>
              <a:t> </a:t>
            </a:r>
            <a:r>
              <a:rPr dirty="0" err="1"/>
              <a:t>되돌아와서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은밀히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“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말하자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9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idols near Gilgal he himself turned back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a secret message for you, O king." The king said, "Quiet!"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his attendants left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이전에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경험하지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 did this only to teach warfare to the descendants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Israelites who had not had previous battle experience):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526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에훗이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다가갔습니다</a:t>
            </a:r>
            <a:r>
              <a:rPr dirty="0"/>
              <a:t>.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시원한</a:t>
            </a:r>
            <a:r>
              <a:rPr dirty="0"/>
              <a:t> </a:t>
            </a:r>
            <a:r>
              <a:rPr dirty="0" err="1"/>
              <a:t>다락방에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왔습니다”라고</a:t>
            </a:r>
            <a:r>
              <a:rPr dirty="0"/>
              <a:t> </a:t>
            </a:r>
            <a:r>
              <a:rPr dirty="0" err="1"/>
              <a:t>에훗이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Ehud then approached him while he was sitting alone in the upper room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his summer palace and said, "I have a message from God for you."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king rose from his seat,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에훗은</a:t>
            </a:r>
            <a:r>
              <a:rPr dirty="0"/>
              <a:t> </a:t>
            </a:r>
            <a:r>
              <a:rPr dirty="0" err="1"/>
              <a:t>왼손을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허벅지에서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찔렀습니다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Ehud reached with his left hand, drew the sword from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right thigh and plunged it into the king's belly.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칼의</a:t>
            </a:r>
            <a:r>
              <a:rPr dirty="0"/>
              <a:t> </a:t>
            </a:r>
            <a:r>
              <a:rPr dirty="0" err="1"/>
              <a:t>손잡이도</a:t>
            </a:r>
            <a:r>
              <a:rPr dirty="0"/>
              <a:t> </a:t>
            </a:r>
            <a:r>
              <a:rPr dirty="0" err="1"/>
              <a:t>칼날을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들어갔습니다.에훗이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배에서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빼내지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몸속의</a:t>
            </a:r>
            <a:r>
              <a:rPr dirty="0"/>
              <a:t> </a:t>
            </a:r>
            <a:r>
              <a:rPr dirty="0" err="1"/>
              <a:t>지방이</a:t>
            </a:r>
            <a:r>
              <a:rPr lang="en-US" dirty="0"/>
              <a:t> </a:t>
            </a:r>
            <a:r>
              <a:rPr dirty="0" err="1"/>
              <a:t>칼날을</a:t>
            </a:r>
            <a:r>
              <a:rPr dirty="0"/>
              <a:t> </a:t>
            </a:r>
            <a:r>
              <a:rPr dirty="0" err="1"/>
              <a:t>감싸고</a:t>
            </a:r>
            <a:r>
              <a:rPr dirty="0"/>
              <a:t> 등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9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handle sank in after the blade, which came out his back.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Ehud did not pull the sword out, and the fat closed in over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에훗은 곧 밖으로 나와서 다락방의 문들을 닫고서 걸어 잠갔습니다.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7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Ehud went out to the porch; he shut the doors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upper room behind him and locked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난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신하들이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다락방의</a:t>
            </a:r>
            <a:r>
              <a:rPr dirty="0"/>
              <a:t> </a:t>
            </a:r>
            <a:r>
              <a:rPr dirty="0" err="1"/>
              <a:t>문들이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시원한</a:t>
            </a:r>
            <a:r>
              <a:rPr dirty="0"/>
              <a:t> </a:t>
            </a:r>
            <a:r>
              <a:rPr dirty="0" err="1"/>
              <a:t>다락방에서</a:t>
            </a:r>
            <a:r>
              <a:rPr dirty="0"/>
              <a:t> </a:t>
            </a:r>
            <a:r>
              <a:rPr dirty="0" err="1"/>
              <a:t>용변을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계시나</a:t>
            </a:r>
            <a:r>
              <a:rPr dirty="0"/>
              <a:t> </a:t>
            </a:r>
            <a:r>
              <a:rPr dirty="0" err="1"/>
              <a:t>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5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gone, the servants came and found the doors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upper room locked. They said, "He must be relieving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inner room of the house."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기다렸습니다</a:t>
            </a:r>
            <a:r>
              <a:rPr dirty="0"/>
              <a:t>.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다락방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열지</a:t>
            </a:r>
            <a:r>
              <a:rPr dirty="0"/>
              <a:t> </a:t>
            </a:r>
            <a:r>
              <a:rPr dirty="0" err="1"/>
              <a:t>않아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열쇠를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2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waited to the point of embarrassment,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did not open the doors of the room,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a key and unlocked them. There they saw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lord fallen</a:t>
            </a:r>
            <a:r>
              <a:rPr lang="en-US" dirty="0"/>
              <a:t> </a:t>
            </a:r>
            <a:r>
              <a:rPr dirty="0"/>
              <a:t>to the floor, dead.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한편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에훗은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스이라로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waited, Ehud got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passed by the idols and escaped to </a:t>
            </a:r>
            <a:r>
              <a:rPr dirty="0" err="1"/>
              <a:t>Seirah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도착해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산지에서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lang="en-US"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앞장세우고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5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arrived there, he blew a trumpet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hill country of Ephraim, and the Israelites went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from the hills, with him leading them.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에훗이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따르라.여호와께서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원수인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.”</a:t>
            </a:r>
            <a:r>
              <a:rPr lang="en-US" dirty="0"/>
              <a:t>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내려가서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나루터를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건너지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"Follow me," he ordered, "for the LORD has given Moab,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enemy, into your hands." So they followed him down 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possession of the fords of the Jordan that led to Moab,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allowed no one to cross over.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1만 명 </a:t>
            </a:r>
            <a:r>
              <a:rPr dirty="0" err="1"/>
              <a:t>정도를</a:t>
            </a:r>
            <a:r>
              <a:rPr dirty="0"/>
              <a:t> </a:t>
            </a:r>
            <a:r>
              <a:rPr dirty="0" err="1"/>
              <a:t>죽였는데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건장하고</a:t>
            </a:r>
            <a:r>
              <a:rPr dirty="0"/>
              <a:t> </a:t>
            </a:r>
            <a:r>
              <a:rPr dirty="0" err="1"/>
              <a:t>용맹한</a:t>
            </a:r>
            <a:r>
              <a:rPr dirty="0"/>
              <a:t> </a:t>
            </a:r>
            <a:r>
              <a:rPr dirty="0" err="1"/>
              <a:t>사람들이었으며</a:t>
            </a:r>
            <a:r>
              <a:rPr dirty="0"/>
              <a:t> 단 한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살아남지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0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they struck down about ten thousand Moabites,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vigorous and strong; not a man escaped.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블레셋의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군주들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사람들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헤르몬</a:t>
            </a:r>
            <a:r>
              <a:rPr dirty="0"/>
              <a:t> </a:t>
            </a:r>
            <a:r>
              <a:rPr dirty="0" err="1"/>
              <a:t>산에서부터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입구까지의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</a:t>
            </a:r>
            <a:r>
              <a:rPr dirty="0"/>
              <a:t> </a:t>
            </a:r>
            <a:r>
              <a:rPr dirty="0" err="1"/>
              <a:t>산맥에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27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five rulers of the Philistines, all the Canaanites, the Sidonians,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Hivites living in the Lebanon mountains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Mount Baal Hermon to </a:t>
            </a:r>
            <a:r>
              <a:rPr dirty="0" err="1"/>
              <a:t>Lebo</a:t>
            </a:r>
            <a:r>
              <a:rPr dirty="0"/>
              <a:t> Hamath.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그날 모압은 이스라엘의 손에 굴복했고 그 땅이 80년 동안 평온했습니다.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40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Moab was made subject to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land had peace for eighty years.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92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아낫의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삼갈이</a:t>
            </a:r>
            <a:r>
              <a:rPr dirty="0"/>
              <a:t> </a:t>
            </a:r>
            <a:r>
              <a:rPr dirty="0" err="1"/>
              <a:t>에훗의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모는</a:t>
            </a:r>
            <a:r>
              <a:rPr dirty="0"/>
              <a:t> </a:t>
            </a:r>
            <a:r>
              <a:rPr dirty="0" err="1"/>
              <a:t>막대기로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600명을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6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Ehud came Shamgar son of </a:t>
            </a:r>
            <a:r>
              <a:rPr dirty="0" err="1"/>
              <a:t>Anath</a:t>
            </a:r>
            <a:r>
              <a:rPr dirty="0"/>
              <a:t>, who struck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hundred Philistines with an </a:t>
            </a:r>
            <a:r>
              <a:rPr dirty="0" err="1"/>
              <a:t>oxgoad</a:t>
            </a:r>
            <a:r>
              <a:rPr dirty="0"/>
              <a:t>. He too saved Israel.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조상에게</a:t>
            </a:r>
            <a:r>
              <a:rPr dirty="0"/>
              <a:t> </a:t>
            </a:r>
            <a:r>
              <a:rPr dirty="0" err="1"/>
              <a:t>명령하신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계명에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기울이는지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시험하기</a:t>
            </a:r>
            <a:r>
              <a:rPr dirty="0"/>
              <a:t> </a:t>
            </a:r>
            <a:r>
              <a:rPr dirty="0" err="1"/>
              <a:t>위해서</a:t>
            </a:r>
            <a:r>
              <a:rPr lang="en-US"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두신</a:t>
            </a:r>
            <a:r>
              <a:rPr dirty="0"/>
              <a:t> </a:t>
            </a:r>
            <a:r>
              <a:rPr dirty="0" err="1"/>
              <a:t>민족들이었습니다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left to test the Israelites to see whether they would obey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commands, which he had given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forefathers through Moses.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헷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9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lived among the Canaanites, Hittites, Amorites,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Perizzites, Hivites and Jebusites.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딸들도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숭배했습니다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6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their daughters in marriage and gave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own daughters to their sons, and served their gods.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잊어버리고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바알과</a:t>
            </a:r>
            <a:r>
              <a:rPr dirty="0"/>
              <a:t> </a:t>
            </a:r>
            <a:r>
              <a:rPr dirty="0" err="1"/>
              <a:t>아세라를</a:t>
            </a:r>
            <a:r>
              <a:rPr dirty="0"/>
              <a:t> </a:t>
            </a:r>
            <a:r>
              <a:rPr dirty="0" err="1"/>
              <a:t>숭배했습니다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7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did evil in the eyes of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forgot the LORD their God and served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Baals and the </a:t>
            </a:r>
            <a:r>
              <a:rPr dirty="0" err="1"/>
              <a:t>Asherahs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0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불타올라</a:t>
            </a:r>
            <a:r>
              <a:rPr lang="en-US"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메소포타미아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구산</a:t>
            </a:r>
            <a:r>
              <a:rPr dirty="0"/>
              <a:t> </a:t>
            </a:r>
            <a:r>
              <a:rPr dirty="0" err="1"/>
              <a:t>리사다임의</a:t>
            </a:r>
            <a:r>
              <a:rPr dirty="0"/>
              <a:t> </a:t>
            </a:r>
            <a:r>
              <a:rPr dirty="0" err="1"/>
              <a:t>손에</a:t>
            </a:r>
            <a:r>
              <a:rPr lang="en-US"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r>
              <a:rPr dirty="0" err="1"/>
              <a:t>넘기셨습니다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8년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구산</a:t>
            </a:r>
            <a:r>
              <a:rPr dirty="0"/>
              <a:t> </a:t>
            </a:r>
            <a:r>
              <a:rPr dirty="0" err="1"/>
              <a:t>리사다임을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anger of the LORD burned against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sold them into the hands of </a:t>
            </a:r>
            <a:r>
              <a:rPr dirty="0" err="1"/>
              <a:t>Cushan-Rishathaim</a:t>
            </a:r>
            <a:r>
              <a:rPr dirty="0"/>
              <a:t>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Aram </a:t>
            </a:r>
            <a:r>
              <a:rPr dirty="0" err="1"/>
              <a:t>Naharaim</a:t>
            </a:r>
            <a:r>
              <a:rPr dirty="0"/>
              <a:t>, to whom the Israelites were subject for eight years.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구원자를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갈렙의</a:t>
            </a:r>
            <a:r>
              <a:rPr dirty="0"/>
              <a:t> </a:t>
            </a:r>
            <a:r>
              <a:rPr dirty="0" err="1"/>
              <a:t>동생이자</a:t>
            </a:r>
            <a:r>
              <a:rPr dirty="0"/>
              <a:t> </a:t>
            </a:r>
            <a:r>
              <a:rPr dirty="0" err="1"/>
              <a:t>그나스의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lang="en-US" dirty="0"/>
              <a:t> </a:t>
            </a:r>
            <a:r>
              <a:rPr dirty="0" err="1"/>
              <a:t>옷니엘을</a:t>
            </a:r>
            <a:r>
              <a:rPr dirty="0"/>
              <a:t> </a:t>
            </a:r>
            <a:r>
              <a:rPr dirty="0" err="1"/>
              <a:t>통해서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구원하셨습니다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0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cried out to the LORD, he raised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them a deliverer,</a:t>
            </a:r>
            <a:r>
              <a:rPr lang="en-US" dirty="0"/>
              <a:t> </a:t>
            </a:r>
            <a:r>
              <a:rPr dirty="0"/>
              <a:t>Othniel son of </a:t>
            </a:r>
            <a:r>
              <a:rPr dirty="0" err="1"/>
              <a:t>Kenaz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Caleb's younger brother, who saved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1657</Words>
  <Application>Microsoft Office PowerPoint</Application>
  <PresentationFormat>와이드스크린</PresentationFormat>
  <Paragraphs>182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179</cp:revision>
  <dcterms:created xsi:type="dcterms:W3CDTF">2019-02-17T10:11:46Z</dcterms:created>
  <dcterms:modified xsi:type="dcterms:W3CDTF">2022-09-08T13:49:24Z</dcterms:modified>
</cp:coreProperties>
</file>