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에훗이</a:t>
            </a:r>
            <a:r>
              <a:rPr dirty="0"/>
              <a:t> </a:t>
            </a:r>
            <a:r>
              <a:rPr dirty="0" err="1"/>
              <a:t>죽고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보시기에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또다시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저질렀습니다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208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Ehud died, the Israelites once again did evil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eyes of the LORD.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32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바락은</a:t>
            </a:r>
            <a:r>
              <a:rPr dirty="0"/>
              <a:t> </a:t>
            </a:r>
            <a:r>
              <a:rPr dirty="0" err="1"/>
              <a:t>스불론과</a:t>
            </a:r>
            <a:r>
              <a:rPr dirty="0"/>
              <a:t> </a:t>
            </a:r>
            <a:r>
              <a:rPr dirty="0" err="1"/>
              <a:t>납달리를</a:t>
            </a:r>
            <a:r>
              <a:rPr dirty="0"/>
              <a:t> </a:t>
            </a:r>
            <a:r>
              <a:rPr dirty="0" err="1"/>
              <a:t>게데스로</a:t>
            </a:r>
            <a:r>
              <a:rPr dirty="0"/>
              <a:t> </a:t>
            </a:r>
            <a:r>
              <a:rPr dirty="0" err="1"/>
              <a:t>소집했습니다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1만 </a:t>
            </a:r>
            <a:r>
              <a:rPr dirty="0" err="1"/>
              <a:t>명이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뒤따라</a:t>
            </a:r>
            <a:r>
              <a:rPr dirty="0"/>
              <a:t> </a:t>
            </a:r>
            <a:r>
              <a:rPr dirty="0" err="1"/>
              <a:t>올라갔습니다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드보라도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올라갔습니다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65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he summoned Zebulun and Naphtali.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Ten thousand men followed him, and Deborah also went with him.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겐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헤벨이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장인</a:t>
            </a:r>
            <a:r>
              <a:rPr dirty="0"/>
              <a:t> </a:t>
            </a:r>
            <a:r>
              <a:rPr dirty="0" err="1"/>
              <a:t>호밥의</a:t>
            </a:r>
            <a:r>
              <a:rPr dirty="0"/>
              <a:t> </a:t>
            </a:r>
            <a:r>
              <a:rPr dirty="0" err="1"/>
              <a:t>자손인</a:t>
            </a:r>
            <a:r>
              <a:rPr dirty="0"/>
              <a:t> 겐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결별하고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게데스</a:t>
            </a:r>
            <a:r>
              <a:rPr dirty="0"/>
              <a:t> </a:t>
            </a:r>
            <a:r>
              <a:rPr dirty="0" err="1"/>
              <a:t>근처에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사아난님의</a:t>
            </a:r>
            <a:r>
              <a:rPr dirty="0"/>
              <a:t> 큰 </a:t>
            </a:r>
            <a:r>
              <a:rPr dirty="0" err="1"/>
              <a:t>나무</a:t>
            </a:r>
            <a:r>
              <a:rPr dirty="0"/>
              <a:t> </a:t>
            </a: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장막을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63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Heber the Kenite had left the other Kenites,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</a:t>
            </a:r>
            <a:r>
              <a:rPr dirty="0" err="1"/>
              <a:t>Hobab</a:t>
            </a:r>
            <a:r>
              <a:rPr dirty="0"/>
              <a:t>, Moses' brother-in-law,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pitched his tent by the great tree in </a:t>
            </a:r>
            <a:r>
              <a:rPr dirty="0" err="1"/>
              <a:t>Zaanannim</a:t>
            </a:r>
            <a:r>
              <a:rPr dirty="0"/>
              <a:t> near </a:t>
            </a:r>
            <a:r>
              <a:rPr dirty="0" err="1"/>
              <a:t>Kedesh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아비노암의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바락이</a:t>
            </a:r>
            <a:r>
              <a:rPr dirty="0"/>
              <a:t> </a:t>
            </a:r>
            <a:r>
              <a:rPr dirty="0" err="1"/>
              <a:t>다볼</a:t>
            </a:r>
            <a:r>
              <a:rPr dirty="0"/>
              <a:t> </a:t>
            </a: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올라갔다는</a:t>
            </a:r>
            <a:r>
              <a:rPr dirty="0"/>
              <a:t> </a:t>
            </a:r>
            <a:r>
              <a:rPr dirty="0" err="1"/>
              <a:t>것을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시스라에게</a:t>
            </a:r>
            <a:r>
              <a:rPr dirty="0"/>
              <a:t> </a:t>
            </a:r>
            <a:r>
              <a:rPr dirty="0" err="1"/>
              <a:t>보고했습니다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994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told Sisera that Barak son of </a:t>
            </a:r>
            <a:r>
              <a:rPr dirty="0" err="1"/>
              <a:t>Abinoam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had gone up to Mount Tabor,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시스라는</a:t>
            </a:r>
            <a:r>
              <a:rPr dirty="0"/>
              <a:t> 900대에 </a:t>
            </a:r>
            <a:r>
              <a:rPr dirty="0" err="1"/>
              <a:t>달하는</a:t>
            </a:r>
            <a:r>
              <a:rPr dirty="0"/>
              <a:t> </a:t>
            </a:r>
            <a:r>
              <a:rPr dirty="0" err="1"/>
              <a:t>쇠로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전차</a:t>
            </a:r>
            <a:r>
              <a:rPr dirty="0"/>
              <a:t> </a:t>
            </a:r>
            <a:r>
              <a:rPr dirty="0" err="1"/>
              <a:t>모두와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소집해서</a:t>
            </a:r>
            <a:r>
              <a:rPr dirty="0"/>
              <a:t> </a:t>
            </a:r>
            <a:r>
              <a:rPr dirty="0" err="1"/>
              <a:t>하로셋</a:t>
            </a:r>
            <a:r>
              <a:rPr dirty="0"/>
              <a:t> </a:t>
            </a:r>
            <a:r>
              <a:rPr dirty="0" err="1"/>
              <a:t>학고임에서</a:t>
            </a:r>
            <a:r>
              <a:rPr dirty="0"/>
              <a:t> </a:t>
            </a:r>
            <a:r>
              <a:rPr dirty="0" err="1"/>
              <a:t>기손</a:t>
            </a:r>
            <a:r>
              <a:rPr dirty="0"/>
              <a:t> </a:t>
            </a:r>
            <a:r>
              <a:rPr dirty="0" err="1"/>
              <a:t>강으로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625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Sisera gathered together his nine hundred iron chariots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men with him, from </a:t>
            </a:r>
            <a:r>
              <a:rPr dirty="0" err="1"/>
              <a:t>Harosheth</a:t>
            </a:r>
            <a:r>
              <a:rPr dirty="0"/>
              <a:t> </a:t>
            </a:r>
            <a:r>
              <a:rPr dirty="0" err="1"/>
              <a:t>Haggoyim</a:t>
            </a:r>
            <a:r>
              <a:rPr dirty="0"/>
              <a:t> to the Kishon River.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2870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드보라가</a:t>
            </a:r>
            <a:r>
              <a:rPr dirty="0"/>
              <a:t> </a:t>
            </a:r>
            <a:r>
              <a:rPr dirty="0" err="1"/>
              <a:t>바락에게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일어나거라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오늘이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시스라를</a:t>
            </a:r>
            <a:r>
              <a:rPr dirty="0"/>
              <a:t> 네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날이다</a:t>
            </a:r>
            <a:r>
              <a:rPr dirty="0"/>
              <a:t>. </a:t>
            </a:r>
            <a:r>
              <a:rPr dirty="0" err="1"/>
              <a:t>보아라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인도하신다</a:t>
            </a:r>
            <a:r>
              <a:rPr dirty="0"/>
              <a:t>.” </a:t>
            </a: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바락은</a:t>
            </a:r>
            <a:r>
              <a:rPr dirty="0"/>
              <a:t> </a:t>
            </a:r>
            <a:r>
              <a:rPr dirty="0" err="1"/>
              <a:t>다볼</a:t>
            </a:r>
            <a:r>
              <a:rPr dirty="0"/>
              <a:t> </a:t>
            </a:r>
            <a:r>
              <a:rPr dirty="0" err="1"/>
              <a:t>산으로부터</a:t>
            </a:r>
            <a:r>
              <a:rPr dirty="0"/>
              <a:t> </a:t>
            </a:r>
            <a:r>
              <a:rPr dirty="0" err="1"/>
              <a:t>내려갔습니다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1만 </a:t>
            </a:r>
            <a:r>
              <a:rPr dirty="0" err="1"/>
              <a:t>명이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따랐습니다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80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Deborah said to Barak, "Go! This is the day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given Sisera into your hands. Has not the LORD gone ahead of you?"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Barak went down Mount Tabor, followed by ten thousand men.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98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바락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시스라와</a:t>
            </a:r>
            <a:r>
              <a:rPr dirty="0"/>
              <a:t> 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전차와</a:t>
            </a:r>
            <a:r>
              <a:rPr dirty="0"/>
              <a:t> </a:t>
            </a:r>
            <a:r>
              <a:rPr dirty="0" err="1"/>
              <a:t>군대를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칼날로</a:t>
            </a:r>
            <a:r>
              <a:rPr dirty="0"/>
              <a:t> </a:t>
            </a:r>
            <a:r>
              <a:rPr dirty="0" err="1"/>
              <a:t>쳐부수셨습니다</a:t>
            </a:r>
            <a:r>
              <a:rPr dirty="0"/>
              <a:t>. </a:t>
            </a: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시스라는</a:t>
            </a:r>
            <a:r>
              <a:rPr dirty="0"/>
              <a:t> </a:t>
            </a:r>
            <a:r>
              <a:rPr dirty="0" err="1"/>
              <a:t>전차에서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</a:t>
            </a:r>
            <a:r>
              <a:rPr dirty="0" err="1"/>
              <a:t>걸어서</a:t>
            </a:r>
            <a:r>
              <a:rPr dirty="0"/>
              <a:t> </a:t>
            </a:r>
            <a:r>
              <a:rPr dirty="0" err="1"/>
              <a:t>도망쳤습니다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57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Barak's advance, the LORD routed Sisera and all his chariots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army by the sword, and Sisera abandoned his chariot and fled on foot.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바락은</a:t>
            </a:r>
            <a:r>
              <a:rPr dirty="0"/>
              <a:t> </a:t>
            </a:r>
            <a:r>
              <a:rPr dirty="0" err="1"/>
              <a:t>전차와</a:t>
            </a:r>
            <a:r>
              <a:rPr dirty="0"/>
              <a:t>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하로셋</a:t>
            </a:r>
            <a:r>
              <a:rPr dirty="0"/>
              <a:t> </a:t>
            </a:r>
            <a:r>
              <a:rPr dirty="0" err="1"/>
              <a:t>학고임까지</a:t>
            </a:r>
            <a:r>
              <a:rPr dirty="0"/>
              <a:t> </a:t>
            </a:r>
            <a:r>
              <a:rPr dirty="0" err="1"/>
              <a:t>뒤쫓아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시스라의</a:t>
            </a:r>
            <a:r>
              <a:rPr dirty="0"/>
              <a:t>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칼날에</a:t>
            </a:r>
            <a:r>
              <a:rPr dirty="0"/>
              <a:t> </a:t>
            </a:r>
            <a:r>
              <a:rPr dirty="0" err="1"/>
              <a:t>의해</a:t>
            </a:r>
            <a:r>
              <a:rPr dirty="0"/>
              <a:t> </a:t>
            </a:r>
            <a:r>
              <a:rPr dirty="0" err="1"/>
              <a:t>쓰러졌고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단 한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살아남지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230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Barak pursued the chariots and army as far as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Harosheth</a:t>
            </a:r>
            <a:r>
              <a:rPr dirty="0"/>
              <a:t> </a:t>
            </a:r>
            <a:r>
              <a:rPr dirty="0" err="1"/>
              <a:t>Haggoyim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All the troops of Sisera fell by the sword;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a man was left.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시스라는</a:t>
            </a:r>
            <a:r>
              <a:rPr dirty="0"/>
              <a:t> 겐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헤벨의</a:t>
            </a:r>
            <a:r>
              <a:rPr dirty="0"/>
              <a:t> </a:t>
            </a:r>
            <a:r>
              <a:rPr dirty="0" err="1"/>
              <a:t>아내</a:t>
            </a:r>
            <a:r>
              <a:rPr dirty="0"/>
              <a:t> </a:t>
            </a:r>
            <a:r>
              <a:rPr dirty="0" err="1"/>
              <a:t>야엘의</a:t>
            </a:r>
            <a:r>
              <a:rPr dirty="0"/>
              <a:t> </a:t>
            </a:r>
            <a:r>
              <a:rPr dirty="0" err="1"/>
              <a:t>천막으로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걸어서</a:t>
            </a:r>
            <a:r>
              <a:rPr dirty="0"/>
              <a:t> </a:t>
            </a:r>
            <a:r>
              <a:rPr dirty="0" err="1"/>
              <a:t>도망쳤습니다</a:t>
            </a:r>
            <a:r>
              <a:rPr dirty="0"/>
              <a:t>. </a:t>
            </a:r>
            <a:r>
              <a:rPr dirty="0" err="1"/>
              <a:t>하솔</a:t>
            </a:r>
            <a:r>
              <a:rPr dirty="0"/>
              <a:t> 왕 </a:t>
            </a:r>
            <a:r>
              <a:rPr dirty="0" err="1"/>
              <a:t>야빈과</a:t>
            </a:r>
            <a:r>
              <a:rPr dirty="0"/>
              <a:t> 겐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헤벨의</a:t>
            </a:r>
            <a:r>
              <a:rPr dirty="0"/>
              <a:t> </a:t>
            </a:r>
            <a:r>
              <a:rPr dirty="0" err="1"/>
              <a:t>가문은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사이였기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327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Sisera, however, fled on foot to the tent of Jael,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wife of Heber the Kenite, because there were friendly relations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between </a:t>
            </a:r>
            <a:r>
              <a:rPr dirty="0" err="1"/>
              <a:t>Jabin</a:t>
            </a:r>
            <a:r>
              <a:rPr dirty="0"/>
              <a:t> king of Hazor and the clan of Heber the Kenite.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야엘이</a:t>
            </a:r>
            <a:r>
              <a:rPr dirty="0"/>
              <a:t> </a:t>
            </a:r>
            <a:r>
              <a:rPr dirty="0" err="1"/>
              <a:t>시스라를</a:t>
            </a:r>
            <a:r>
              <a:rPr dirty="0"/>
              <a:t> </a:t>
            </a:r>
            <a:r>
              <a:rPr dirty="0" err="1"/>
              <a:t>마중</a:t>
            </a:r>
            <a:r>
              <a:rPr dirty="0"/>
              <a:t> </a:t>
            </a:r>
            <a:r>
              <a:rPr dirty="0" err="1"/>
              <a:t>나가서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어서</a:t>
            </a:r>
            <a:r>
              <a:rPr dirty="0"/>
              <a:t> </a:t>
            </a:r>
            <a:r>
              <a:rPr dirty="0" err="1"/>
              <a:t>오십시오</a:t>
            </a:r>
            <a:r>
              <a:rPr dirty="0"/>
              <a:t>. 내 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제게로</a:t>
            </a:r>
            <a:r>
              <a:rPr dirty="0"/>
              <a:t> </a:t>
            </a:r>
            <a:r>
              <a:rPr dirty="0" err="1"/>
              <a:t>오십시오</a:t>
            </a:r>
            <a:r>
              <a:rPr dirty="0"/>
              <a:t>. </a:t>
            </a:r>
            <a:r>
              <a:rPr dirty="0" err="1"/>
              <a:t>두려워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야엘의</a:t>
            </a:r>
            <a:r>
              <a:rPr dirty="0"/>
              <a:t> </a:t>
            </a:r>
            <a:r>
              <a:rPr dirty="0" err="1"/>
              <a:t>천막</a:t>
            </a:r>
            <a:r>
              <a:rPr dirty="0"/>
              <a:t> </a:t>
            </a:r>
            <a:r>
              <a:rPr dirty="0" err="1"/>
              <a:t>안으로</a:t>
            </a:r>
            <a:r>
              <a:rPr dirty="0"/>
              <a:t> </a:t>
            </a:r>
            <a:r>
              <a:rPr dirty="0" err="1"/>
              <a:t>들어가자</a:t>
            </a:r>
            <a:r>
              <a:rPr dirty="0"/>
              <a:t> </a:t>
            </a:r>
            <a:r>
              <a:rPr dirty="0" err="1"/>
              <a:t>야엘은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이불로</a:t>
            </a:r>
            <a:r>
              <a:rPr dirty="0"/>
              <a:t> </a:t>
            </a:r>
            <a:r>
              <a:rPr dirty="0" err="1"/>
              <a:t>덮어</a:t>
            </a:r>
            <a:r>
              <a:rPr dirty="0"/>
              <a:t> </a:t>
            </a:r>
            <a:r>
              <a:rPr dirty="0" err="1"/>
              <a:t>숨겨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385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Jael went out to meet Sisera and said to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"Come, my lord, come right in.</a:t>
            </a:r>
            <a:r>
              <a:rPr lang="en-US" dirty="0"/>
              <a:t> </a:t>
            </a:r>
            <a:r>
              <a:rPr dirty="0"/>
              <a:t>Don't be afraid.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 So he entered her tent, and she put a covering over him.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시스라가</a:t>
            </a:r>
            <a:r>
              <a:rPr dirty="0"/>
              <a:t> </a:t>
            </a:r>
            <a:r>
              <a:rPr dirty="0" err="1"/>
              <a:t>그녀에게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목이</a:t>
            </a:r>
            <a:r>
              <a:rPr dirty="0"/>
              <a:t> </a:t>
            </a:r>
            <a:r>
              <a:rPr dirty="0" err="1"/>
              <a:t>마르니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약간의</a:t>
            </a:r>
            <a:r>
              <a:rPr dirty="0"/>
              <a:t> 물 좀 </a:t>
            </a:r>
            <a:r>
              <a:rPr dirty="0" err="1"/>
              <a:t>다오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야엘은</a:t>
            </a:r>
            <a:r>
              <a:rPr dirty="0"/>
              <a:t> </a:t>
            </a:r>
            <a:r>
              <a:rPr dirty="0" err="1"/>
              <a:t>가죽</a:t>
            </a:r>
            <a:r>
              <a:rPr dirty="0"/>
              <a:t> </a:t>
            </a:r>
            <a:r>
              <a:rPr dirty="0" err="1"/>
              <a:t>우유</a:t>
            </a:r>
            <a:r>
              <a:rPr dirty="0"/>
              <a:t> </a:t>
            </a:r>
            <a:r>
              <a:rPr dirty="0" err="1"/>
              <a:t>통을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마시게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덮어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12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"I'm thirsty," he said. "Please give me some water."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opened a skin of milk, gave him a drink, and covered him up.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하솔에서</a:t>
            </a:r>
            <a:r>
              <a:rPr dirty="0"/>
              <a:t> </a:t>
            </a:r>
            <a:r>
              <a:rPr dirty="0" err="1"/>
              <a:t>통치하는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왕 </a:t>
            </a:r>
            <a:r>
              <a:rPr dirty="0" err="1"/>
              <a:t>야빈의</a:t>
            </a:r>
            <a:r>
              <a:rPr dirty="0"/>
              <a:t> </a:t>
            </a:r>
            <a:r>
              <a:rPr dirty="0" err="1"/>
              <a:t>손에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팔아</a:t>
            </a:r>
            <a:r>
              <a:rPr dirty="0"/>
              <a:t> </a:t>
            </a:r>
            <a:r>
              <a:rPr dirty="0" err="1"/>
              <a:t>넘기셨습니다</a:t>
            </a:r>
            <a:r>
              <a:rPr dirty="0"/>
              <a:t>.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군대</a:t>
            </a:r>
            <a:r>
              <a:rPr dirty="0"/>
              <a:t> </a:t>
            </a:r>
            <a:r>
              <a:rPr dirty="0" err="1"/>
              <a:t>대장은</a:t>
            </a:r>
            <a:r>
              <a:rPr dirty="0"/>
              <a:t> </a:t>
            </a:r>
            <a:r>
              <a:rPr dirty="0" err="1"/>
              <a:t>시스라였는데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하로셋</a:t>
            </a:r>
            <a:r>
              <a:rPr dirty="0"/>
              <a:t> </a:t>
            </a:r>
            <a:r>
              <a:rPr dirty="0" err="1"/>
              <a:t>학고임에서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LORD sold them into the hands of </a:t>
            </a:r>
            <a:r>
              <a:rPr dirty="0" err="1"/>
              <a:t>Jabin</a:t>
            </a:r>
            <a:r>
              <a:rPr dirty="0"/>
              <a:t>, a king of Canaan,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reigned in Hazor. The commander of his army was Sisera,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lived in </a:t>
            </a:r>
            <a:r>
              <a:rPr dirty="0" err="1"/>
              <a:t>Harosheth</a:t>
            </a:r>
            <a:r>
              <a:rPr dirty="0"/>
              <a:t> </a:t>
            </a:r>
            <a:r>
              <a:rPr dirty="0" err="1"/>
              <a:t>Haggoyim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320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그녀에게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천막</a:t>
            </a:r>
            <a:r>
              <a:rPr dirty="0"/>
              <a:t> </a:t>
            </a:r>
            <a:r>
              <a:rPr dirty="0" err="1"/>
              <a:t>입구에</a:t>
            </a:r>
            <a:r>
              <a:rPr dirty="0"/>
              <a:t> 서 </a:t>
            </a:r>
            <a:r>
              <a:rPr dirty="0" err="1"/>
              <a:t>있다가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‘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?’고 </a:t>
            </a:r>
            <a:r>
              <a:rPr dirty="0" err="1"/>
              <a:t>물으면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아니오’라고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095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"Stand in the doorway of the tent," he told her.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someone comes by and asks you, `Is anyone here?' say `No.'"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헤벨의</a:t>
            </a:r>
            <a:r>
              <a:rPr dirty="0"/>
              <a:t> </a:t>
            </a:r>
            <a:r>
              <a:rPr dirty="0" err="1"/>
              <a:t>아내</a:t>
            </a:r>
            <a:r>
              <a:rPr dirty="0"/>
              <a:t> </a:t>
            </a:r>
            <a:r>
              <a:rPr dirty="0" err="1"/>
              <a:t>야엘은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지쳐</a:t>
            </a:r>
            <a:r>
              <a:rPr dirty="0"/>
              <a:t> </a:t>
            </a:r>
            <a:r>
              <a:rPr dirty="0" err="1"/>
              <a:t>곤히</a:t>
            </a:r>
            <a:r>
              <a:rPr dirty="0"/>
              <a:t> </a:t>
            </a:r>
            <a:r>
              <a:rPr dirty="0" err="1"/>
              <a:t>잠든</a:t>
            </a:r>
            <a:r>
              <a:rPr dirty="0"/>
              <a:t> </a:t>
            </a:r>
            <a:r>
              <a:rPr dirty="0" err="1"/>
              <a:t>사이에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천막용</a:t>
            </a:r>
            <a:r>
              <a:rPr dirty="0"/>
              <a:t> </a:t>
            </a:r>
            <a:r>
              <a:rPr dirty="0" err="1"/>
              <a:t>쐐기</a:t>
            </a:r>
            <a:r>
              <a:rPr dirty="0"/>
              <a:t> </a:t>
            </a:r>
            <a:r>
              <a:rPr dirty="0" err="1"/>
              <a:t>못을</a:t>
            </a:r>
            <a:r>
              <a:rPr dirty="0"/>
              <a:t> </a:t>
            </a:r>
            <a:r>
              <a:rPr dirty="0" err="1"/>
              <a:t>집어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망치를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살며시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다가가서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관자놀이에</a:t>
            </a:r>
            <a:r>
              <a:rPr dirty="0"/>
              <a:t> </a:t>
            </a:r>
            <a:r>
              <a:rPr dirty="0" err="1"/>
              <a:t>쐐기</a:t>
            </a:r>
            <a:r>
              <a:rPr dirty="0"/>
              <a:t> </a:t>
            </a:r>
            <a:r>
              <a:rPr dirty="0" err="1"/>
              <a:t>못을</a:t>
            </a:r>
            <a:r>
              <a:rPr dirty="0"/>
              <a:t> </a:t>
            </a:r>
            <a:r>
              <a:rPr dirty="0" err="1"/>
              <a:t>꽂고</a:t>
            </a:r>
            <a:r>
              <a:rPr dirty="0"/>
              <a:t> </a:t>
            </a:r>
            <a:r>
              <a:rPr dirty="0" err="1"/>
              <a:t>땅에다</a:t>
            </a:r>
            <a:r>
              <a:rPr dirty="0"/>
              <a:t> </a:t>
            </a:r>
            <a:r>
              <a:rPr dirty="0" err="1"/>
              <a:t>박아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시스라는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459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Jael, Heber's wife, picked up a tent peg and a hammer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went quietly to him while he lay fast asleep, exhausted.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drove the peg through his temple into the ground, and he died.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9074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바락이</a:t>
            </a:r>
            <a:r>
              <a:rPr dirty="0"/>
              <a:t> </a:t>
            </a:r>
            <a:r>
              <a:rPr dirty="0" err="1"/>
              <a:t>시스라를</a:t>
            </a:r>
            <a:r>
              <a:rPr dirty="0"/>
              <a:t> </a:t>
            </a:r>
            <a:r>
              <a:rPr dirty="0" err="1"/>
              <a:t>추격할</a:t>
            </a:r>
            <a:r>
              <a:rPr dirty="0"/>
              <a:t> 때 </a:t>
            </a:r>
            <a:r>
              <a:rPr dirty="0" err="1"/>
              <a:t>야엘이</a:t>
            </a:r>
            <a:r>
              <a:rPr dirty="0"/>
              <a:t> </a:t>
            </a:r>
            <a:r>
              <a:rPr dirty="0" err="1"/>
              <a:t>바락을</a:t>
            </a:r>
            <a:r>
              <a:rPr dirty="0"/>
              <a:t> </a:t>
            </a:r>
            <a:r>
              <a:rPr dirty="0" err="1"/>
              <a:t>맞으러</a:t>
            </a:r>
            <a:r>
              <a:rPr dirty="0"/>
              <a:t> </a:t>
            </a:r>
            <a:r>
              <a:rPr dirty="0" err="1"/>
              <a:t>나가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어서</a:t>
            </a:r>
            <a:r>
              <a:rPr dirty="0"/>
              <a:t> </a:t>
            </a:r>
            <a:r>
              <a:rPr dirty="0" err="1"/>
              <a:t>오십시오</a:t>
            </a:r>
            <a:r>
              <a:rPr dirty="0"/>
              <a:t>.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찾고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드리겠습니다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시스라가</a:t>
            </a:r>
            <a:r>
              <a:rPr dirty="0"/>
              <a:t> </a:t>
            </a:r>
            <a:r>
              <a:rPr dirty="0" err="1"/>
              <a:t>관자놀이에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천막용</a:t>
            </a:r>
            <a:r>
              <a:rPr dirty="0"/>
              <a:t> </a:t>
            </a:r>
            <a:r>
              <a:rPr dirty="0" err="1"/>
              <a:t>쐐기</a:t>
            </a:r>
            <a:r>
              <a:rPr dirty="0"/>
              <a:t> </a:t>
            </a:r>
            <a:r>
              <a:rPr dirty="0" err="1"/>
              <a:t>못이</a:t>
            </a:r>
            <a:r>
              <a:rPr dirty="0"/>
              <a:t> </a:t>
            </a:r>
            <a:r>
              <a:rPr dirty="0" err="1"/>
              <a:t>박힌</a:t>
            </a:r>
            <a:r>
              <a:rPr dirty="0"/>
              <a:t> 채</a:t>
            </a:r>
            <a:r>
              <a:rPr lang="en-US" dirty="0"/>
              <a:t> </a:t>
            </a:r>
            <a:r>
              <a:rPr dirty="0" err="1"/>
              <a:t>넘어져</a:t>
            </a:r>
            <a:r>
              <a:rPr dirty="0"/>
              <a:t> </a:t>
            </a:r>
            <a:r>
              <a:rPr dirty="0" err="1"/>
              <a:t>죽어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788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Barak came by in pursuit of Sisera, and Jael went out to meet him.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"Come," she said, "I will show you the man you're looking for.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 So he went in with her, and there lay Sisera with the tent peg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his temple -- dead.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6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앞에서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가나안</a:t>
            </a:r>
            <a:r>
              <a:rPr dirty="0"/>
              <a:t> 왕 </a:t>
            </a:r>
            <a:r>
              <a:rPr dirty="0" err="1"/>
              <a:t>야빈을</a:t>
            </a:r>
            <a:r>
              <a:rPr dirty="0"/>
              <a:t> </a:t>
            </a:r>
            <a:r>
              <a:rPr dirty="0" err="1"/>
              <a:t>굴복시키셨습니다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482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that day God subdued </a:t>
            </a:r>
            <a:r>
              <a:rPr dirty="0" err="1"/>
              <a:t>Jabin</a:t>
            </a:r>
            <a:r>
              <a:rPr dirty="0"/>
              <a:t>, the Canaanite king,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 Israelites.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점점</a:t>
            </a:r>
            <a:r>
              <a:rPr dirty="0"/>
              <a:t> </a:t>
            </a:r>
            <a:r>
              <a:rPr dirty="0" err="1"/>
              <a:t>강해져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왕 </a:t>
            </a:r>
            <a:r>
              <a:rPr dirty="0" err="1"/>
              <a:t>야빈을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누를</a:t>
            </a:r>
            <a:r>
              <a:rPr dirty="0"/>
              <a:t> 수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됐고</a:t>
            </a:r>
            <a:r>
              <a:rPr dirty="0"/>
              <a:t> </a:t>
            </a:r>
            <a:r>
              <a:rPr dirty="0" err="1"/>
              <a:t>마침내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멸망시켰습니다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68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hand of the Israelites grew stronger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stronger against </a:t>
            </a:r>
            <a:r>
              <a:rPr dirty="0" err="1"/>
              <a:t>Jabin</a:t>
            </a:r>
            <a:r>
              <a:rPr dirty="0"/>
              <a:t>, the Canaanite king, until they destroyed him.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03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야빈은</a:t>
            </a:r>
            <a:r>
              <a:rPr dirty="0"/>
              <a:t> </a:t>
            </a:r>
            <a:r>
              <a:rPr dirty="0" err="1"/>
              <a:t>쇠로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전차</a:t>
            </a:r>
            <a:r>
              <a:rPr dirty="0"/>
              <a:t> 900대를 </a:t>
            </a:r>
            <a:r>
              <a:rPr dirty="0" err="1"/>
              <a:t>소유하고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20년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자손을</a:t>
            </a:r>
            <a:r>
              <a:rPr dirty="0"/>
              <a:t> </a:t>
            </a:r>
            <a:r>
              <a:rPr dirty="0" err="1"/>
              <a:t>심하게</a:t>
            </a:r>
            <a:r>
              <a:rPr dirty="0"/>
              <a:t> </a:t>
            </a:r>
            <a:r>
              <a:rPr dirty="0" err="1"/>
              <a:t>억압했기</a:t>
            </a:r>
            <a:r>
              <a:rPr dirty="0"/>
              <a:t> </a:t>
            </a:r>
            <a:r>
              <a:rPr dirty="0" err="1"/>
              <a:t>때문에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부르짖었습니다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63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had nine hundred iron chariots and had cruelly oppressed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for twenty years, they cried to the LORD for help.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랍비돗의 아내인 여 예언자 드보라가 사사로서 이스라엘을 통치했습니다.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633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Deborah, a prophetess, the wife of </a:t>
            </a:r>
            <a:r>
              <a:rPr dirty="0" err="1"/>
              <a:t>Lappidoth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leading Israel at that time.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산간</a:t>
            </a:r>
            <a:r>
              <a:rPr dirty="0"/>
              <a:t> </a:t>
            </a:r>
            <a:r>
              <a:rPr dirty="0" err="1"/>
              <a:t>지대의</a:t>
            </a:r>
            <a:r>
              <a:rPr dirty="0"/>
              <a:t> </a:t>
            </a:r>
            <a:r>
              <a:rPr dirty="0" err="1"/>
              <a:t>라마와</a:t>
            </a:r>
            <a:r>
              <a:rPr dirty="0"/>
              <a:t> </a:t>
            </a:r>
            <a:r>
              <a:rPr dirty="0" err="1"/>
              <a:t>벧엘</a:t>
            </a:r>
            <a:r>
              <a:rPr dirty="0"/>
              <a:t> </a:t>
            </a:r>
            <a:r>
              <a:rPr dirty="0" err="1"/>
              <a:t>사이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드보라의</a:t>
            </a:r>
            <a:r>
              <a:rPr dirty="0"/>
              <a:t> </a:t>
            </a:r>
            <a:r>
              <a:rPr dirty="0" err="1"/>
              <a:t>종려나무</a:t>
            </a:r>
            <a:r>
              <a:rPr dirty="0"/>
              <a:t> </a:t>
            </a:r>
            <a:r>
              <a:rPr dirty="0" err="1"/>
              <a:t>아래에</a:t>
            </a:r>
            <a:r>
              <a:rPr lang="en-US"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있곤</a:t>
            </a:r>
            <a:r>
              <a:rPr dirty="0"/>
              <a:t> </a:t>
            </a:r>
            <a:r>
              <a:rPr dirty="0" err="1"/>
              <a:t>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재판을</a:t>
            </a:r>
            <a:r>
              <a:rPr dirty="0"/>
              <a:t> </a:t>
            </a:r>
            <a:r>
              <a:rPr dirty="0" err="1"/>
              <a:t>위해</a:t>
            </a:r>
            <a:r>
              <a:rPr lang="en-US" dirty="0"/>
              <a:t> </a:t>
            </a:r>
            <a:r>
              <a:rPr dirty="0" err="1"/>
              <a:t>그녀에게</a:t>
            </a:r>
            <a:r>
              <a:rPr dirty="0"/>
              <a:t> </a:t>
            </a:r>
            <a:r>
              <a:rPr dirty="0" err="1"/>
              <a:t>찾아왔습니다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00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held court under the Palm of Deborah between Ramah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Bethel</a:t>
            </a:r>
            <a:r>
              <a:rPr lang="en-US" dirty="0"/>
              <a:t> </a:t>
            </a:r>
            <a:r>
              <a:rPr dirty="0"/>
              <a:t>in the hill country of Ephraim, and the Israelites came to her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have their disputes decided.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납달리의</a:t>
            </a:r>
            <a:r>
              <a:rPr dirty="0"/>
              <a:t> </a:t>
            </a:r>
            <a:r>
              <a:rPr dirty="0" err="1"/>
              <a:t>게데스에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아비노암의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바락을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명령하셨다</a:t>
            </a:r>
            <a:r>
              <a:rPr dirty="0"/>
              <a:t>. ‘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납달리</a:t>
            </a:r>
            <a:r>
              <a:rPr dirty="0"/>
              <a:t> </a:t>
            </a:r>
            <a:r>
              <a:rPr dirty="0" err="1"/>
              <a:t>자손과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스불론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1만 </a:t>
            </a:r>
            <a:r>
              <a:rPr dirty="0" err="1"/>
              <a:t>명을</a:t>
            </a:r>
            <a:r>
              <a:rPr dirty="0"/>
              <a:t> </a:t>
            </a:r>
            <a:r>
              <a:rPr dirty="0" err="1"/>
              <a:t>택해</a:t>
            </a:r>
            <a:r>
              <a:rPr dirty="0"/>
              <a:t> </a:t>
            </a:r>
            <a:r>
              <a:rPr dirty="0" err="1"/>
              <a:t>이끌고</a:t>
            </a:r>
            <a:r>
              <a:rPr dirty="0"/>
              <a:t> </a:t>
            </a:r>
            <a:r>
              <a:rPr dirty="0" err="1"/>
              <a:t>다볼</a:t>
            </a:r>
            <a:r>
              <a:rPr dirty="0"/>
              <a:t> </a:t>
            </a:r>
            <a:r>
              <a:rPr dirty="0" err="1"/>
              <a:t>산으로</a:t>
            </a:r>
            <a:r>
              <a:rPr dirty="0"/>
              <a:t> </a:t>
            </a:r>
            <a:r>
              <a:rPr dirty="0" err="1"/>
              <a:t>가거라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81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sent for Barak son of </a:t>
            </a:r>
            <a:r>
              <a:rPr dirty="0" err="1"/>
              <a:t>Abinoam</a:t>
            </a:r>
            <a:r>
              <a:rPr dirty="0"/>
              <a:t> from </a:t>
            </a:r>
            <a:r>
              <a:rPr dirty="0" err="1"/>
              <a:t>Kedesh</a:t>
            </a:r>
            <a:r>
              <a:rPr dirty="0"/>
              <a:t> in Naphtali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said to him, "The LORD, the God of Israel, commands you: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`Go, take with you ten thousand men of Naphtali and Zebulun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lead the way to Mount Tabor.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야빈의</a:t>
            </a:r>
            <a:r>
              <a:rPr dirty="0"/>
              <a:t> </a:t>
            </a:r>
            <a:r>
              <a:rPr dirty="0" err="1"/>
              <a:t>군대</a:t>
            </a:r>
            <a:r>
              <a:rPr dirty="0"/>
              <a:t> </a:t>
            </a:r>
            <a:r>
              <a:rPr dirty="0" err="1"/>
              <a:t>대장인</a:t>
            </a:r>
            <a:r>
              <a:rPr dirty="0"/>
              <a:t> </a:t>
            </a:r>
            <a:r>
              <a:rPr dirty="0" err="1"/>
              <a:t>시스라와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전차들과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군대를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기손</a:t>
            </a:r>
            <a:r>
              <a:rPr dirty="0"/>
              <a:t> </a:t>
            </a:r>
            <a:r>
              <a:rPr dirty="0" err="1"/>
              <a:t>강으로</a:t>
            </a:r>
            <a:r>
              <a:rPr dirty="0"/>
              <a:t> </a:t>
            </a:r>
            <a:r>
              <a:rPr dirty="0" err="1"/>
              <a:t>유인해</a:t>
            </a:r>
            <a:r>
              <a:rPr dirty="0"/>
              <a:t> 네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넘겨주겠다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725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lure Sisera, the commander of </a:t>
            </a:r>
            <a:r>
              <a:rPr dirty="0" err="1"/>
              <a:t>Jabin's</a:t>
            </a:r>
            <a:r>
              <a:rPr dirty="0"/>
              <a:t> army,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his chariots and his troops to the Kishon River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</a:t>
            </a:r>
            <a:r>
              <a:rPr lang="en-US" dirty="0"/>
              <a:t> </a:t>
            </a:r>
            <a:r>
              <a:rPr dirty="0"/>
              <a:t>give him into your hands.'"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바락이</a:t>
            </a:r>
            <a:r>
              <a:rPr dirty="0"/>
              <a:t> </a:t>
            </a:r>
            <a:r>
              <a:rPr dirty="0" err="1"/>
              <a:t>드보라에게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가면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나도</a:t>
            </a:r>
            <a:r>
              <a:rPr dirty="0"/>
              <a:t> 갈 </a:t>
            </a:r>
            <a:r>
              <a:rPr dirty="0" err="1"/>
              <a:t>것입니다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않으면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않겠습니다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585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Barak said to her, "If you go with me, I will go;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you don't go with me, I won't go."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9303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드보라가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분명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가겠다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그렇지만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일로는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영광은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한 </a:t>
            </a:r>
            <a:r>
              <a:rPr dirty="0" err="1"/>
              <a:t>여자의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시스라를</a:t>
            </a:r>
            <a:r>
              <a:rPr dirty="0"/>
              <a:t> </a:t>
            </a:r>
            <a:r>
              <a:rPr dirty="0" err="1"/>
              <a:t>넘겨주실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드보라는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바락과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게데스로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82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"Very well," Deborah said, "I will go with you.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because of the way you are going about this,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honor will not be yours, for the LORD will hand Sisera over to a woman."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Deborah went with Barak to </a:t>
            </a:r>
            <a:r>
              <a:rPr dirty="0" err="1"/>
              <a:t>Kedesh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1467</Words>
  <Application>Microsoft Office PowerPoint</Application>
  <PresentationFormat>와이드스크린</PresentationFormat>
  <Paragraphs>153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송치연</cp:lastModifiedBy>
  <cp:revision>157</cp:revision>
  <dcterms:created xsi:type="dcterms:W3CDTF">2019-02-17T10:11:46Z</dcterms:created>
  <dcterms:modified xsi:type="dcterms:W3CDTF">2022-09-08T13:58:35Z</dcterms:modified>
</cp:coreProperties>
</file>