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드보라와</a:t>
            </a:r>
            <a:r>
              <a:rPr dirty="0"/>
              <a:t> </a:t>
            </a:r>
            <a:r>
              <a:rPr dirty="0" err="1"/>
              <a:t>아비노암의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바락은</a:t>
            </a:r>
            <a:r>
              <a:rPr dirty="0"/>
              <a:t> </a:t>
            </a:r>
            <a:r>
              <a:rPr dirty="0" err="1"/>
              <a:t>노래를</a:t>
            </a:r>
            <a:r>
              <a:rPr dirty="0"/>
              <a:t> </a:t>
            </a:r>
            <a:r>
              <a:rPr dirty="0" err="1"/>
              <a:t>불렀습니다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On that day Deborah and Barak son of Abinoam sang this song: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950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값비싼</a:t>
            </a:r>
            <a:r>
              <a:rPr dirty="0"/>
              <a:t> </a:t>
            </a:r>
            <a:r>
              <a:rPr dirty="0" err="1"/>
              <a:t>당나귀를</a:t>
            </a:r>
            <a:r>
              <a:rPr dirty="0"/>
              <a:t> </a:t>
            </a:r>
            <a:r>
              <a:rPr dirty="0" err="1"/>
              <a:t>타고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지위에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행인들아,모두</a:t>
            </a:r>
            <a:r>
              <a:rPr dirty="0"/>
              <a:t> 다 </a:t>
            </a:r>
            <a:r>
              <a:rPr dirty="0" err="1"/>
              <a:t>찬양하라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116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who ride on white donkeys, sitting on your saddle blankets,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who walk along the road, consider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44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물 </a:t>
            </a:r>
            <a:r>
              <a:rPr dirty="0" err="1"/>
              <a:t>긷는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, 활 </a:t>
            </a:r>
            <a:r>
              <a:rPr dirty="0" err="1"/>
              <a:t>쏘는</a:t>
            </a:r>
            <a:r>
              <a:rPr dirty="0"/>
              <a:t> </a:t>
            </a:r>
            <a:r>
              <a:rPr dirty="0" err="1"/>
              <a:t>자들의</a:t>
            </a:r>
            <a:r>
              <a:rPr dirty="0"/>
              <a:t> </a:t>
            </a:r>
            <a:r>
              <a:rPr dirty="0" err="1"/>
              <a:t>지꺼림에서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행위를</a:t>
            </a:r>
            <a:r>
              <a:rPr dirty="0"/>
              <a:t>,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지도자들의</a:t>
            </a:r>
            <a:r>
              <a:rPr dirty="0"/>
              <a:t> </a:t>
            </a:r>
            <a:r>
              <a:rPr dirty="0" err="1"/>
              <a:t>의로운</a:t>
            </a:r>
            <a:r>
              <a:rPr dirty="0"/>
              <a:t> </a:t>
            </a:r>
            <a:r>
              <a:rPr dirty="0" err="1"/>
              <a:t>행동을</a:t>
            </a:r>
            <a:r>
              <a:rPr dirty="0"/>
              <a:t> </a:t>
            </a:r>
            <a:r>
              <a:rPr dirty="0" err="1"/>
              <a:t>칭송하라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성문으로</a:t>
            </a:r>
            <a:r>
              <a:rPr dirty="0"/>
              <a:t> </a:t>
            </a:r>
            <a:r>
              <a:rPr dirty="0" err="1"/>
              <a:t>내려갔다네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088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voice of the singers at the watering places.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recite the righteous acts of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righteous acts of his warriors in Israel.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people of the LORD went down to the city gates.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722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깨어나거라</a:t>
            </a:r>
            <a:r>
              <a:rPr dirty="0"/>
              <a:t>. </a:t>
            </a:r>
            <a:r>
              <a:rPr dirty="0" err="1"/>
              <a:t>깨어나거라</a:t>
            </a:r>
            <a:r>
              <a:rPr dirty="0"/>
              <a:t>! </a:t>
            </a:r>
            <a:r>
              <a:rPr dirty="0" err="1"/>
              <a:t>드보라여</a:t>
            </a:r>
            <a:r>
              <a:rPr dirty="0"/>
              <a:t>! </a:t>
            </a:r>
            <a:r>
              <a:rPr dirty="0" err="1"/>
              <a:t>깨어나거라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깨어나서</a:t>
            </a:r>
            <a:r>
              <a:rPr dirty="0"/>
              <a:t> </a:t>
            </a:r>
            <a:r>
              <a:rPr dirty="0" err="1"/>
              <a:t>노래하여라</a:t>
            </a:r>
            <a:r>
              <a:rPr dirty="0"/>
              <a:t>! </a:t>
            </a:r>
            <a:r>
              <a:rPr dirty="0" err="1"/>
              <a:t>일어나거라</a:t>
            </a:r>
            <a:r>
              <a:rPr dirty="0"/>
              <a:t>, </a:t>
            </a:r>
            <a:r>
              <a:rPr dirty="0" err="1"/>
              <a:t>바락이여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포로를</a:t>
            </a:r>
            <a:r>
              <a:rPr dirty="0"/>
              <a:t> </a:t>
            </a:r>
            <a:r>
              <a:rPr dirty="0" err="1"/>
              <a:t>사로잡아라</a:t>
            </a:r>
            <a:r>
              <a:rPr dirty="0"/>
              <a:t>!</a:t>
            </a:r>
            <a:r>
              <a:rPr lang="en-US" dirty="0"/>
              <a:t> </a:t>
            </a:r>
            <a:r>
              <a:rPr dirty="0" err="1"/>
              <a:t>아비노암의</a:t>
            </a:r>
            <a:r>
              <a:rPr dirty="0"/>
              <a:t> </a:t>
            </a:r>
            <a:r>
              <a:rPr dirty="0" err="1"/>
              <a:t>아들이여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`Wake up, wake up, Deborah! Wake up, wake up,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break out in song! Arise, O Barak! Take captive your captives,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son of </a:t>
            </a:r>
            <a:r>
              <a:rPr dirty="0" err="1"/>
              <a:t>Abinoam</a:t>
            </a:r>
            <a:r>
              <a:rPr dirty="0"/>
              <a:t>.'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남은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지도자들에게</a:t>
            </a:r>
            <a:r>
              <a:rPr dirty="0"/>
              <a:t> </a:t>
            </a:r>
            <a:r>
              <a:rPr dirty="0" err="1"/>
              <a:t>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백성이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전쟁용사로서</a:t>
            </a:r>
            <a:r>
              <a:rPr dirty="0"/>
              <a:t> </a:t>
            </a:r>
            <a:r>
              <a:rPr dirty="0" err="1"/>
              <a:t>왔다네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24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"Then the men who were left came down to the nobles;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the LORD came to me with the mighty.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1687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에브라임에서는</a:t>
            </a:r>
            <a:r>
              <a:rPr dirty="0"/>
              <a:t> </a:t>
            </a:r>
            <a:r>
              <a:rPr dirty="0" err="1"/>
              <a:t>아말렉</a:t>
            </a:r>
            <a:r>
              <a:rPr dirty="0"/>
              <a:t> </a:t>
            </a:r>
            <a:r>
              <a:rPr dirty="0" err="1"/>
              <a:t>출신의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왔고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네 </a:t>
            </a:r>
            <a:r>
              <a:rPr dirty="0" err="1"/>
              <a:t>뒤를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온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베냐민도</a:t>
            </a:r>
            <a:r>
              <a:rPr dirty="0"/>
              <a:t> </a:t>
            </a:r>
            <a:r>
              <a:rPr dirty="0" err="1"/>
              <a:t>있었다네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마길에서</a:t>
            </a:r>
            <a:r>
              <a:rPr dirty="0"/>
              <a:t> </a:t>
            </a:r>
            <a:r>
              <a:rPr dirty="0" err="1"/>
              <a:t>지휘관들이</a:t>
            </a:r>
            <a:r>
              <a:rPr dirty="0"/>
              <a:t> </a:t>
            </a:r>
            <a:r>
              <a:rPr dirty="0" err="1"/>
              <a:t>내려왔고</a:t>
            </a:r>
            <a:r>
              <a:rPr dirty="0"/>
              <a:t> </a:t>
            </a:r>
            <a:r>
              <a:rPr dirty="0" err="1"/>
              <a:t>스불론에서는</a:t>
            </a:r>
            <a:r>
              <a:rPr dirty="0"/>
              <a:t> </a:t>
            </a:r>
            <a:r>
              <a:rPr dirty="0" err="1"/>
              <a:t>군대</a:t>
            </a:r>
            <a:r>
              <a:rPr dirty="0"/>
              <a:t> </a:t>
            </a:r>
            <a:r>
              <a:rPr dirty="0" err="1"/>
              <a:t>소집</a:t>
            </a:r>
            <a:r>
              <a:rPr dirty="0"/>
              <a:t> </a:t>
            </a:r>
            <a:r>
              <a:rPr dirty="0" err="1"/>
              <a:t>장교들이</a:t>
            </a:r>
            <a:r>
              <a:rPr dirty="0"/>
              <a:t> </a:t>
            </a:r>
            <a:r>
              <a:rPr dirty="0" err="1"/>
              <a:t>내려왔다네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028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Some came from Ephraim, whose roots were in Amalek;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Benjamin was with the people who followed you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</a:t>
            </a:r>
            <a:r>
              <a:rPr dirty="0" err="1"/>
              <a:t>Makir</a:t>
            </a:r>
            <a:r>
              <a:rPr dirty="0"/>
              <a:t> captains came down, from Zebulun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bear a commander's staff.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잇사갈의</a:t>
            </a:r>
            <a:r>
              <a:rPr dirty="0"/>
              <a:t> </a:t>
            </a:r>
            <a:r>
              <a:rPr dirty="0" err="1"/>
              <a:t>지도자들은</a:t>
            </a:r>
            <a:r>
              <a:rPr dirty="0"/>
              <a:t> </a:t>
            </a:r>
            <a:r>
              <a:rPr dirty="0" err="1"/>
              <a:t>드보라</a:t>
            </a:r>
            <a:r>
              <a:rPr dirty="0"/>
              <a:t> </a:t>
            </a:r>
            <a:r>
              <a:rPr dirty="0" err="1"/>
              <a:t>편이었다네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잇사갈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바락과도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편이었으며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골짜기로</a:t>
            </a:r>
            <a:r>
              <a:rPr dirty="0"/>
              <a:t> </a:t>
            </a:r>
            <a:r>
              <a:rPr dirty="0" err="1"/>
              <a:t>내려갔다네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심사숙고했다네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91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princes of Issachar were with Deborah; yes, Issachar was with Barak,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rushing after him into the valley. In the districts of Reuben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was much searching of heart.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2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네가</a:t>
            </a:r>
            <a:r>
              <a:rPr dirty="0"/>
              <a:t> 왜 양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주변에서</a:t>
            </a:r>
            <a:r>
              <a:rPr dirty="0"/>
              <a:t> </a:t>
            </a:r>
            <a:r>
              <a:rPr dirty="0" err="1"/>
              <a:t>머뭇거리고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양 </a:t>
            </a:r>
            <a:r>
              <a:rPr dirty="0" err="1"/>
              <a:t>떼의</a:t>
            </a:r>
            <a:r>
              <a:rPr dirty="0"/>
              <a:t> </a:t>
            </a:r>
            <a:r>
              <a:rPr dirty="0" err="1"/>
              <a:t>울음소리를</a:t>
            </a:r>
            <a:r>
              <a:rPr dirty="0"/>
              <a:t> </a:t>
            </a:r>
            <a:r>
              <a:rPr dirty="0" err="1"/>
              <a:t>듣기</a:t>
            </a:r>
            <a:r>
              <a:rPr dirty="0"/>
              <a:t> </a:t>
            </a:r>
            <a:r>
              <a:rPr dirty="0" err="1"/>
              <a:t>위함이냐</a:t>
            </a:r>
            <a:r>
              <a:rPr dirty="0"/>
              <a:t>? </a:t>
            </a:r>
            <a:r>
              <a:rPr dirty="0" err="1"/>
              <a:t>르우벤</a:t>
            </a:r>
            <a:r>
              <a:rPr dirty="0"/>
              <a:t> </a:t>
            </a:r>
            <a:r>
              <a:rPr dirty="0" err="1"/>
              <a:t>지파는</a:t>
            </a:r>
            <a:r>
              <a:rPr dirty="0"/>
              <a:t> </a:t>
            </a:r>
            <a:r>
              <a:rPr dirty="0" err="1"/>
              <a:t>심사숙고했다네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42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did you stay among the campfires to hear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whistling for the flocks?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districts of Reuben there was much searching of heart.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563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길르앗은</a:t>
            </a:r>
            <a:r>
              <a:rPr dirty="0"/>
              <a:t> </a:t>
            </a:r>
            <a:r>
              <a:rPr dirty="0" err="1"/>
              <a:t>요단</a:t>
            </a:r>
            <a:r>
              <a:rPr dirty="0"/>
              <a:t> 강 </a:t>
            </a:r>
            <a:r>
              <a:rPr dirty="0" err="1"/>
              <a:t>저편에</a:t>
            </a:r>
            <a:r>
              <a:rPr dirty="0"/>
              <a:t> </a:t>
            </a:r>
            <a:r>
              <a:rPr dirty="0" err="1"/>
              <a:t>머무르고</a:t>
            </a:r>
            <a:r>
              <a:rPr dirty="0"/>
              <a:t> </a:t>
            </a:r>
            <a:r>
              <a:rPr dirty="0" err="1"/>
              <a:t>있었다네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단은</a:t>
            </a:r>
            <a:r>
              <a:rPr dirty="0"/>
              <a:t> 왜 </a:t>
            </a:r>
            <a:r>
              <a:rPr dirty="0" err="1"/>
              <a:t>배에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있었느냐</a:t>
            </a:r>
            <a:r>
              <a:rPr dirty="0"/>
              <a:t>? </a:t>
            </a:r>
            <a:r>
              <a:rPr dirty="0" err="1"/>
              <a:t>아셀은</a:t>
            </a:r>
            <a:r>
              <a:rPr dirty="0"/>
              <a:t> </a:t>
            </a:r>
            <a:r>
              <a:rPr dirty="0" err="1"/>
              <a:t>해변에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부둣가에</a:t>
            </a:r>
            <a:r>
              <a:rPr dirty="0"/>
              <a:t> </a:t>
            </a:r>
            <a:r>
              <a:rPr dirty="0" err="1"/>
              <a:t>머물러</a:t>
            </a:r>
            <a:r>
              <a:rPr dirty="0"/>
              <a:t> </a:t>
            </a:r>
            <a:r>
              <a:rPr dirty="0" err="1"/>
              <a:t>있었다네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80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Gilead stayed beyond the Jordan. And Dan,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did he linger by the ships? Asher remained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coast and stayed in his coves.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스불론은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목숨까지도</a:t>
            </a:r>
            <a:r>
              <a:rPr dirty="0"/>
              <a:t> </a:t>
            </a:r>
            <a:r>
              <a:rPr dirty="0" err="1"/>
              <a:t>아끼지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사람들이었다네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고원의</a:t>
            </a:r>
            <a:r>
              <a:rPr dirty="0"/>
              <a:t> </a:t>
            </a:r>
            <a:r>
              <a:rPr dirty="0" err="1"/>
              <a:t>전쟁터에서</a:t>
            </a:r>
            <a:r>
              <a:rPr dirty="0"/>
              <a:t> </a:t>
            </a:r>
            <a:r>
              <a:rPr dirty="0" err="1"/>
              <a:t>납달리</a:t>
            </a:r>
            <a:r>
              <a:rPr dirty="0"/>
              <a:t> </a:t>
            </a: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그랬다네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64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Zebulun risked their very lives;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did Naphtali on the heights of the field.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싸웠다네</a:t>
            </a:r>
            <a:r>
              <a:rPr dirty="0"/>
              <a:t>. </a:t>
            </a:r>
            <a:r>
              <a:rPr dirty="0" err="1"/>
              <a:t>므깃도</a:t>
            </a:r>
            <a:r>
              <a:rPr dirty="0"/>
              <a:t> </a:t>
            </a:r>
            <a:r>
              <a:rPr dirty="0" err="1"/>
              <a:t>시냇가의</a:t>
            </a:r>
            <a:r>
              <a:rPr dirty="0"/>
              <a:t> </a:t>
            </a:r>
            <a:r>
              <a:rPr dirty="0" err="1"/>
              <a:t>다아낙에서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가나안</a:t>
            </a:r>
            <a:r>
              <a:rPr dirty="0"/>
              <a:t> </a:t>
            </a:r>
            <a:r>
              <a:rPr dirty="0" err="1"/>
              <a:t>왕들이</a:t>
            </a:r>
            <a:r>
              <a:rPr dirty="0"/>
              <a:t> </a:t>
            </a:r>
            <a:r>
              <a:rPr dirty="0" err="1"/>
              <a:t>싸웠지만</a:t>
            </a:r>
            <a:r>
              <a:rPr dirty="0"/>
              <a:t> </a:t>
            </a:r>
            <a:r>
              <a:rPr dirty="0" err="1"/>
              <a:t>전리품으로</a:t>
            </a:r>
            <a:r>
              <a:rPr dirty="0"/>
              <a:t> </a:t>
            </a:r>
            <a:r>
              <a:rPr dirty="0" err="1"/>
              <a:t>은을</a:t>
            </a:r>
            <a:r>
              <a:rPr dirty="0"/>
              <a:t> </a:t>
            </a:r>
            <a:r>
              <a:rPr dirty="0" err="1"/>
              <a:t>약탈하지</a:t>
            </a:r>
            <a:r>
              <a:rPr dirty="0"/>
              <a:t> </a:t>
            </a:r>
            <a:r>
              <a:rPr dirty="0" err="1"/>
              <a:t>못했다네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630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"Kings came, they fought; the kings of Canaan fought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</a:t>
            </a:r>
            <a:r>
              <a:rPr dirty="0" err="1"/>
              <a:t>Taanach</a:t>
            </a:r>
            <a:r>
              <a:rPr dirty="0"/>
              <a:t> by the waters of Megiddo,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they carried off no silver, no plunder.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976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지도자들이</a:t>
            </a:r>
            <a:r>
              <a:rPr dirty="0"/>
              <a:t> </a:t>
            </a:r>
            <a:r>
              <a:rPr dirty="0" err="1"/>
              <a:t>앞장서고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자원해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나갈</a:t>
            </a:r>
            <a:r>
              <a:rPr dirty="0"/>
              <a:t> 때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530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"When the princes in Israel take the lead,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people willingly offer themselves -- praise the LORD!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하늘로부터</a:t>
            </a:r>
            <a:r>
              <a:rPr dirty="0"/>
              <a:t> </a:t>
            </a:r>
            <a:r>
              <a:rPr dirty="0" err="1"/>
              <a:t>별들이</a:t>
            </a:r>
            <a:r>
              <a:rPr dirty="0"/>
              <a:t>,</a:t>
            </a:r>
            <a:r>
              <a:rPr lang="en-US"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다니는</a:t>
            </a:r>
            <a:r>
              <a:rPr dirty="0"/>
              <a:t> </a:t>
            </a:r>
            <a:r>
              <a:rPr dirty="0" err="1"/>
              <a:t>행로로부터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별들이</a:t>
            </a:r>
            <a:r>
              <a:rPr dirty="0"/>
              <a:t> </a:t>
            </a:r>
            <a:r>
              <a:rPr dirty="0" err="1"/>
              <a:t>시스라와</a:t>
            </a:r>
            <a:r>
              <a:rPr dirty="0"/>
              <a:t> </a:t>
            </a:r>
            <a:r>
              <a:rPr dirty="0" err="1"/>
              <a:t>싸웠다네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223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 heavens the stars fought,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their courses they fought against Sisera.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464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옛적부터</a:t>
            </a:r>
            <a:r>
              <a:rPr dirty="0"/>
              <a:t> </a:t>
            </a:r>
            <a:r>
              <a:rPr dirty="0" err="1"/>
              <a:t>흐르던</a:t>
            </a:r>
            <a:r>
              <a:rPr dirty="0"/>
              <a:t> 강 </a:t>
            </a:r>
            <a:r>
              <a:rPr dirty="0" err="1"/>
              <a:t>기손</a:t>
            </a:r>
            <a:r>
              <a:rPr dirty="0"/>
              <a:t> 강. </a:t>
            </a:r>
            <a:r>
              <a:rPr dirty="0" err="1"/>
              <a:t>기손</a:t>
            </a:r>
            <a:r>
              <a:rPr dirty="0"/>
              <a:t> </a:t>
            </a:r>
            <a:r>
              <a:rPr dirty="0" err="1"/>
              <a:t>강이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휩쓸어</a:t>
            </a:r>
            <a:r>
              <a:rPr dirty="0"/>
              <a:t> </a:t>
            </a:r>
            <a:r>
              <a:rPr dirty="0" err="1"/>
              <a:t>갔다네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영혼아</a:t>
            </a:r>
            <a:r>
              <a:rPr dirty="0"/>
              <a:t>, </a:t>
            </a:r>
            <a:r>
              <a:rPr dirty="0" err="1"/>
              <a:t>힘차게</a:t>
            </a:r>
            <a:r>
              <a:rPr dirty="0"/>
              <a:t> </a:t>
            </a:r>
            <a:r>
              <a:rPr dirty="0" err="1"/>
              <a:t>전진하여라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6588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river Kishon swept them away, the age-old river,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river Kishon. March on, my soul; be strong!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맹렬하게 달리고 또 달리니 그때 말굽 소리가 요란했다네.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1148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thundered the horses' hoofs -- galloping,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galloping go his mighty steeds.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0309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‘</a:t>
            </a:r>
            <a:r>
              <a:rPr dirty="0" err="1"/>
              <a:t>메로스를</a:t>
            </a:r>
            <a:r>
              <a:rPr dirty="0"/>
              <a:t> </a:t>
            </a:r>
            <a:r>
              <a:rPr dirty="0" err="1"/>
              <a:t>저주하여라</a:t>
            </a:r>
            <a:r>
              <a:rPr dirty="0"/>
              <a:t>.’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천사가</a:t>
            </a:r>
            <a:r>
              <a:rPr dirty="0"/>
              <a:t> </a:t>
            </a:r>
            <a:r>
              <a:rPr dirty="0" err="1"/>
              <a:t>말했다네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거주하는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철저히</a:t>
            </a:r>
            <a:r>
              <a:rPr dirty="0"/>
              <a:t> </a:t>
            </a:r>
            <a:r>
              <a:rPr dirty="0" err="1"/>
              <a:t>저주하여라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사람들에</a:t>
            </a:r>
            <a:r>
              <a:rPr dirty="0"/>
              <a:t> </a:t>
            </a:r>
            <a:r>
              <a:rPr dirty="0" err="1"/>
              <a:t>대항해서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도우러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`Curse </a:t>
            </a:r>
            <a:r>
              <a:rPr dirty="0" err="1"/>
              <a:t>Meroz</a:t>
            </a:r>
            <a:r>
              <a:rPr dirty="0"/>
              <a:t>,' said the angel of the LORD.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`Curse its people bitterly, because they did not come to help the LORD,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help the LORD against the mighty.'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928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/>
              <a:t>겐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헤벨의</a:t>
            </a:r>
            <a:r>
              <a:rPr dirty="0"/>
              <a:t> </a:t>
            </a:r>
            <a:r>
              <a:rPr dirty="0" err="1"/>
              <a:t>아내인</a:t>
            </a:r>
            <a:r>
              <a:rPr dirty="0"/>
              <a:t> </a:t>
            </a:r>
            <a:r>
              <a:rPr dirty="0" err="1"/>
              <a:t>야엘은</a:t>
            </a:r>
            <a:r>
              <a:rPr dirty="0"/>
              <a:t> </a:t>
            </a:r>
            <a:r>
              <a:rPr dirty="0" err="1"/>
              <a:t>여인들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가장</a:t>
            </a:r>
            <a:r>
              <a:rPr dirty="0"/>
              <a:t> </a:t>
            </a:r>
            <a:r>
              <a:rPr dirty="0" err="1"/>
              <a:t>복받은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될 </a:t>
            </a:r>
            <a:r>
              <a:rPr dirty="0" err="1"/>
              <a:t>것이요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장막에</a:t>
            </a:r>
            <a:r>
              <a:rPr dirty="0"/>
              <a:t> </a:t>
            </a:r>
            <a:r>
              <a:rPr dirty="0" err="1"/>
              <a:t>거하는</a:t>
            </a:r>
            <a:r>
              <a:rPr dirty="0"/>
              <a:t> </a:t>
            </a: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여인보다</a:t>
            </a:r>
            <a:r>
              <a:rPr dirty="0"/>
              <a:t> 더 </a:t>
            </a:r>
            <a:r>
              <a:rPr dirty="0" err="1"/>
              <a:t>복을</a:t>
            </a:r>
            <a:r>
              <a:rPr dirty="0"/>
              <a:t> </a:t>
            </a:r>
            <a:r>
              <a:rPr dirty="0" err="1"/>
              <a:t>받으리라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0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"Most blessed of women be Jael, the wife of Heber the Kenite,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most blessed of tent-dwelling women.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9272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시스라가</a:t>
            </a:r>
            <a:r>
              <a:rPr dirty="0"/>
              <a:t> </a:t>
            </a:r>
            <a:r>
              <a:rPr dirty="0" err="1"/>
              <a:t>물을</a:t>
            </a:r>
            <a:r>
              <a:rPr dirty="0"/>
              <a:t> </a:t>
            </a:r>
            <a:r>
              <a:rPr dirty="0" err="1"/>
              <a:t>달라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야엘은</a:t>
            </a:r>
            <a:r>
              <a:rPr dirty="0"/>
              <a:t> </a:t>
            </a:r>
            <a:r>
              <a:rPr dirty="0" err="1"/>
              <a:t>우유를</a:t>
            </a:r>
            <a:r>
              <a:rPr dirty="0"/>
              <a:t> </a:t>
            </a:r>
            <a:r>
              <a:rPr dirty="0" err="1"/>
              <a:t>주되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값비싼</a:t>
            </a:r>
            <a:r>
              <a:rPr dirty="0"/>
              <a:t> </a:t>
            </a:r>
            <a:r>
              <a:rPr dirty="0" err="1"/>
              <a:t>그릇에다</a:t>
            </a:r>
            <a:r>
              <a:rPr lang="en-US" dirty="0"/>
              <a:t> </a:t>
            </a:r>
            <a:r>
              <a:rPr dirty="0" err="1"/>
              <a:t>응고된</a:t>
            </a:r>
            <a:r>
              <a:rPr dirty="0"/>
              <a:t> </a:t>
            </a:r>
            <a:r>
              <a:rPr dirty="0" err="1"/>
              <a:t>우유를</a:t>
            </a:r>
            <a:r>
              <a:rPr dirty="0"/>
              <a:t> </a:t>
            </a:r>
            <a:r>
              <a:rPr dirty="0" err="1"/>
              <a:t>갖다</a:t>
            </a:r>
            <a:r>
              <a:rPr dirty="0"/>
              <a:t> </a:t>
            </a:r>
            <a:r>
              <a:rPr dirty="0" err="1"/>
              <a:t>주었다네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12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asked for water, and she gave him milk;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bowl fit for nobles she brought him curdled milk.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809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한 </a:t>
            </a:r>
            <a:r>
              <a:rPr dirty="0" err="1"/>
              <a:t>손은</a:t>
            </a:r>
            <a:r>
              <a:rPr dirty="0"/>
              <a:t> </a:t>
            </a:r>
            <a:r>
              <a:rPr dirty="0" err="1"/>
              <a:t>천막</a:t>
            </a:r>
            <a:r>
              <a:rPr dirty="0"/>
              <a:t> </a:t>
            </a:r>
            <a:r>
              <a:rPr dirty="0" err="1"/>
              <a:t>고정용</a:t>
            </a:r>
            <a:r>
              <a:rPr dirty="0"/>
              <a:t> </a:t>
            </a:r>
            <a:r>
              <a:rPr dirty="0" err="1"/>
              <a:t>쐐기</a:t>
            </a:r>
            <a:r>
              <a:rPr dirty="0"/>
              <a:t> </a:t>
            </a:r>
            <a:r>
              <a:rPr dirty="0" err="1"/>
              <a:t>못을</a:t>
            </a:r>
            <a:r>
              <a:rPr dirty="0"/>
              <a:t>, </a:t>
            </a:r>
            <a:r>
              <a:rPr dirty="0" err="1"/>
              <a:t>오른손은</a:t>
            </a:r>
            <a:r>
              <a:rPr dirty="0"/>
              <a:t> </a:t>
            </a:r>
            <a:r>
              <a:rPr dirty="0" err="1"/>
              <a:t>일꾼들이</a:t>
            </a:r>
            <a:r>
              <a:rPr dirty="0"/>
              <a:t> </a:t>
            </a:r>
            <a:r>
              <a:rPr dirty="0" err="1"/>
              <a:t>사용하는</a:t>
            </a:r>
            <a:r>
              <a:rPr dirty="0"/>
              <a:t> </a:t>
            </a:r>
            <a:r>
              <a:rPr dirty="0" err="1"/>
              <a:t>망치를</a:t>
            </a:r>
            <a:r>
              <a:rPr dirty="0"/>
              <a:t> </a:t>
            </a:r>
            <a:r>
              <a:rPr dirty="0" err="1"/>
              <a:t>잡았다네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시스라를</a:t>
            </a:r>
            <a:r>
              <a:rPr dirty="0"/>
              <a:t> </a:t>
            </a:r>
            <a:r>
              <a:rPr dirty="0" err="1"/>
              <a:t>내려치고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머리를</a:t>
            </a:r>
            <a:r>
              <a:rPr dirty="0"/>
              <a:t> </a:t>
            </a:r>
            <a:r>
              <a:rPr dirty="0" err="1"/>
              <a:t>깨뜨리고</a:t>
            </a:r>
            <a:r>
              <a:rPr dirty="0"/>
              <a:t> </a:t>
            </a:r>
            <a:r>
              <a:rPr dirty="0" err="1"/>
              <a:t>박살내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관자놀이를</a:t>
            </a:r>
            <a:r>
              <a:rPr dirty="0"/>
              <a:t> </a:t>
            </a:r>
            <a:r>
              <a:rPr dirty="0" err="1"/>
              <a:t>통과시켜</a:t>
            </a:r>
            <a:r>
              <a:rPr dirty="0"/>
              <a:t> </a:t>
            </a:r>
            <a:r>
              <a:rPr dirty="0" err="1"/>
              <a:t>버렸다네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373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hand reached for the tent peg, her right hand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workman's hammer. She struck Sisera,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crushed his head, she shattered and pierced his temple.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8562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발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고꾸라지고</a:t>
            </a:r>
            <a:r>
              <a:rPr dirty="0"/>
              <a:t> </a:t>
            </a:r>
            <a:r>
              <a:rPr dirty="0" err="1"/>
              <a:t>넘어져서</a:t>
            </a:r>
            <a:r>
              <a:rPr dirty="0"/>
              <a:t> </a:t>
            </a:r>
            <a:r>
              <a:rPr dirty="0" err="1"/>
              <a:t>드러누워</a:t>
            </a:r>
            <a:r>
              <a:rPr dirty="0"/>
              <a:t> </a:t>
            </a:r>
            <a:r>
              <a:rPr dirty="0" err="1"/>
              <a:t>버렸다네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그녀의</a:t>
            </a:r>
            <a:r>
              <a:rPr dirty="0"/>
              <a:t> 발 </a:t>
            </a:r>
            <a:r>
              <a:rPr dirty="0" err="1"/>
              <a:t>사이로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고꾸라지고</a:t>
            </a:r>
            <a:r>
              <a:rPr dirty="0"/>
              <a:t> </a:t>
            </a:r>
            <a:r>
              <a:rPr dirty="0" err="1"/>
              <a:t>넘어졌다네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고꾸라진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죽어</a:t>
            </a:r>
            <a:r>
              <a:rPr dirty="0"/>
              <a:t> </a:t>
            </a:r>
            <a:r>
              <a:rPr dirty="0" err="1"/>
              <a:t>쓰러졌다네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6233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her feet he sank, he fell; there he lay. At her feet he sank,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fell; where he sank, there he fell -- dead.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창문</a:t>
            </a:r>
            <a:r>
              <a:rPr dirty="0"/>
              <a:t> </a:t>
            </a:r>
            <a:r>
              <a:rPr dirty="0" err="1"/>
              <a:t>너머를</a:t>
            </a:r>
            <a:r>
              <a:rPr dirty="0"/>
              <a:t> </a:t>
            </a:r>
            <a:r>
              <a:rPr dirty="0" err="1"/>
              <a:t>보면서</a:t>
            </a:r>
            <a:r>
              <a:rPr dirty="0"/>
              <a:t> </a:t>
            </a:r>
            <a:r>
              <a:rPr dirty="0" err="1"/>
              <a:t>시스라의</a:t>
            </a:r>
            <a:r>
              <a:rPr dirty="0"/>
              <a:t> </a:t>
            </a:r>
            <a:r>
              <a:rPr dirty="0" err="1"/>
              <a:t>어머니가</a:t>
            </a:r>
            <a:r>
              <a:rPr dirty="0"/>
              <a:t> </a:t>
            </a:r>
            <a:r>
              <a:rPr dirty="0" err="1"/>
              <a:t>창살</a:t>
            </a:r>
            <a:r>
              <a:rPr dirty="0"/>
              <a:t> </a:t>
            </a:r>
            <a:r>
              <a:rPr dirty="0" err="1"/>
              <a:t>뒤에서</a:t>
            </a:r>
            <a:r>
              <a:rPr dirty="0"/>
              <a:t> </a:t>
            </a:r>
            <a:r>
              <a:rPr dirty="0" err="1"/>
              <a:t>부르짖었다네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왜 </a:t>
            </a:r>
            <a:r>
              <a:rPr dirty="0" err="1"/>
              <a:t>늦어지는</a:t>
            </a:r>
            <a:r>
              <a:rPr dirty="0"/>
              <a:t> </a:t>
            </a:r>
            <a:r>
              <a:rPr dirty="0" err="1"/>
              <a:t>것일까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전차가</a:t>
            </a:r>
            <a:r>
              <a:rPr dirty="0"/>
              <a:t> </a:t>
            </a:r>
            <a:r>
              <a:rPr dirty="0" err="1"/>
              <a:t>오는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왜 </a:t>
            </a:r>
            <a:r>
              <a:rPr dirty="0" err="1"/>
              <a:t>시간이</a:t>
            </a:r>
            <a:r>
              <a:rPr dirty="0"/>
              <a:t> </a:t>
            </a:r>
            <a:r>
              <a:rPr dirty="0" err="1"/>
              <a:t>걸리는</a:t>
            </a:r>
            <a:r>
              <a:rPr dirty="0"/>
              <a:t> </a:t>
            </a:r>
            <a:r>
              <a:rPr dirty="0" err="1"/>
              <a:t>것일까</a:t>
            </a:r>
            <a:r>
              <a:rPr dirty="0"/>
              <a:t>?’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75056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"Through the window peered Sisera's mother;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behind the lattice she cried out,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`Why is his chariot so long in coming?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is the clatter of his chariots delayed?'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지혜로운</a:t>
            </a:r>
            <a:r>
              <a:rPr dirty="0"/>
              <a:t> </a:t>
            </a:r>
            <a:r>
              <a:rPr dirty="0" err="1"/>
              <a:t>시녀들이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대답했다네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실제로</a:t>
            </a:r>
            <a:r>
              <a:rPr dirty="0"/>
              <a:t> </a:t>
            </a:r>
            <a:r>
              <a:rPr dirty="0" err="1"/>
              <a:t>그녀도</a:t>
            </a:r>
            <a:r>
              <a:rPr dirty="0"/>
              <a:t> </a:t>
            </a:r>
            <a:r>
              <a:rPr dirty="0" err="1"/>
              <a:t>스스로에게</a:t>
            </a:r>
            <a:r>
              <a:rPr dirty="0"/>
              <a:t> </a:t>
            </a:r>
            <a:r>
              <a:rPr dirty="0" err="1"/>
              <a:t>되풀이해서</a:t>
            </a:r>
            <a:r>
              <a:rPr dirty="0"/>
              <a:t> </a:t>
            </a:r>
            <a:r>
              <a:rPr dirty="0" err="1"/>
              <a:t>말했다네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5175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wisest of her ladies answer her;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indeed, she keeps saying to herself,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061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왕들아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! </a:t>
            </a:r>
            <a:r>
              <a:rPr dirty="0" err="1"/>
              <a:t>군주들아</a:t>
            </a:r>
            <a:r>
              <a:rPr dirty="0"/>
              <a:t>, 귀 </a:t>
            </a:r>
            <a:r>
              <a:rPr dirty="0" err="1"/>
              <a:t>기울이라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여호와께</a:t>
            </a:r>
            <a:r>
              <a:rPr dirty="0"/>
              <a:t> </a:t>
            </a:r>
            <a:r>
              <a:rPr dirty="0" err="1"/>
              <a:t>노래하리라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노래하리라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5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 this, you kings! Listen, you rulers!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sing to the LORD, I will sing;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make music to the LORD, the God of Israel.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6359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/>
              <a:t>‘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전리품을</a:t>
            </a:r>
            <a:r>
              <a:rPr dirty="0"/>
              <a:t> </a:t>
            </a:r>
            <a:r>
              <a:rPr dirty="0" err="1"/>
              <a:t>찾아서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나누고</a:t>
            </a:r>
            <a:r>
              <a:rPr dirty="0"/>
              <a:t> </a:t>
            </a:r>
            <a:r>
              <a:rPr dirty="0" err="1"/>
              <a:t>있음에</a:t>
            </a:r>
            <a:r>
              <a:rPr dirty="0"/>
              <a:t> </a:t>
            </a:r>
            <a:r>
              <a:rPr dirty="0" err="1"/>
              <a:t>틀림없다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한두</a:t>
            </a:r>
            <a:r>
              <a:rPr dirty="0"/>
              <a:t> </a:t>
            </a:r>
            <a:r>
              <a:rPr dirty="0" err="1"/>
              <a:t>여자를</a:t>
            </a:r>
            <a:r>
              <a:rPr dirty="0"/>
              <a:t> </a:t>
            </a:r>
            <a:r>
              <a:rPr dirty="0" err="1"/>
              <a:t>차지했겠지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시스라는</a:t>
            </a:r>
            <a:r>
              <a:rPr dirty="0"/>
              <a:t> </a:t>
            </a:r>
            <a:r>
              <a:rPr dirty="0" err="1"/>
              <a:t>색동옷을</a:t>
            </a:r>
            <a:r>
              <a:rPr dirty="0"/>
              <a:t> </a:t>
            </a:r>
            <a:r>
              <a:rPr dirty="0" err="1"/>
              <a:t>전리품으로</a:t>
            </a:r>
            <a:r>
              <a:rPr dirty="0"/>
              <a:t> </a:t>
            </a:r>
            <a:r>
              <a:rPr dirty="0" err="1"/>
              <a:t>얻었겠지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전리품</a:t>
            </a:r>
            <a:r>
              <a:rPr dirty="0"/>
              <a:t> </a:t>
            </a:r>
            <a:r>
              <a:rPr dirty="0" err="1"/>
              <a:t>색동옷을</a:t>
            </a:r>
            <a:r>
              <a:rPr dirty="0"/>
              <a:t> </a:t>
            </a:r>
            <a:r>
              <a:rPr dirty="0" err="1"/>
              <a:t>수놓은</a:t>
            </a:r>
            <a:r>
              <a:rPr dirty="0"/>
              <a:t> 것, </a:t>
            </a:r>
            <a:r>
              <a:rPr dirty="0" err="1"/>
              <a:t>앞뒤로</a:t>
            </a:r>
            <a:r>
              <a:rPr dirty="0"/>
              <a:t> </a:t>
            </a:r>
            <a:r>
              <a:rPr dirty="0" err="1"/>
              <a:t>수놓은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전리품으로</a:t>
            </a:r>
            <a:r>
              <a:rPr dirty="0"/>
              <a:t> </a:t>
            </a:r>
            <a:r>
              <a:rPr dirty="0" err="1"/>
              <a:t>목에</a:t>
            </a:r>
            <a:r>
              <a:rPr dirty="0"/>
              <a:t> </a:t>
            </a:r>
            <a:r>
              <a:rPr dirty="0" err="1"/>
              <a:t>두르겠지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4398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`Are they not finding and dividing the spoils: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girl or two for each man, colorful garments as plunder for Sisera,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colorful garments embroidered, highly embroidered garments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my neck -- all this as plunder?'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8157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/>
              <a:t>“</a:t>
            </a: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원수들이</a:t>
            </a:r>
            <a:r>
              <a:rPr dirty="0"/>
              <a:t> </a:t>
            </a:r>
            <a:r>
              <a:rPr dirty="0" err="1"/>
              <a:t>망하게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주를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솟아오르는</a:t>
            </a:r>
            <a:r>
              <a:rPr dirty="0"/>
              <a:t> </a:t>
            </a:r>
            <a:r>
              <a:rPr dirty="0" err="1"/>
              <a:t>해같이</a:t>
            </a:r>
            <a:r>
              <a:rPr dirty="0"/>
              <a:t> </a:t>
            </a:r>
            <a:r>
              <a:rPr dirty="0" err="1"/>
              <a:t>힘차게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40년 </a:t>
            </a:r>
            <a:r>
              <a:rPr dirty="0" err="1"/>
              <a:t>동안</a:t>
            </a:r>
            <a:r>
              <a:rPr dirty="0"/>
              <a:t> 그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676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may all your enemies perish, O LORD!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may they who love you be like the sun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it rises in its strength." Then the land had peace forty years.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여호와여</a:t>
            </a:r>
            <a:r>
              <a:rPr dirty="0"/>
              <a:t>,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세일에서</a:t>
            </a:r>
            <a:r>
              <a:rPr dirty="0"/>
              <a:t> </a:t>
            </a:r>
            <a:r>
              <a:rPr dirty="0" err="1"/>
              <a:t>나가실</a:t>
            </a:r>
            <a:r>
              <a:rPr dirty="0"/>
              <a:t> 때,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에돔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전진해</a:t>
            </a:r>
            <a:r>
              <a:rPr dirty="0"/>
              <a:t> </a:t>
            </a:r>
            <a:r>
              <a:rPr dirty="0" err="1"/>
              <a:t>나가실</a:t>
            </a:r>
            <a:r>
              <a:rPr dirty="0"/>
              <a:t> 때,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땅이</a:t>
            </a:r>
            <a:r>
              <a:rPr dirty="0"/>
              <a:t> </a:t>
            </a:r>
            <a:r>
              <a:rPr dirty="0" err="1"/>
              <a:t>흔들리고</a:t>
            </a:r>
            <a:r>
              <a:rPr dirty="0"/>
              <a:t> </a:t>
            </a:r>
            <a:r>
              <a:rPr dirty="0" err="1"/>
              <a:t>하늘이</a:t>
            </a:r>
            <a:r>
              <a:rPr dirty="0"/>
              <a:t> </a:t>
            </a:r>
            <a:r>
              <a:rPr dirty="0" err="1"/>
              <a:t>비를</a:t>
            </a:r>
            <a:r>
              <a:rPr dirty="0"/>
              <a:t> </a:t>
            </a:r>
            <a:r>
              <a:rPr dirty="0" err="1"/>
              <a:t>쏟고</a:t>
            </a:r>
            <a:r>
              <a:rPr dirty="0"/>
              <a:t> </a:t>
            </a:r>
            <a:r>
              <a:rPr dirty="0" err="1"/>
              <a:t>구름도</a:t>
            </a:r>
            <a:r>
              <a:rPr dirty="0"/>
              <a:t> </a:t>
            </a:r>
            <a:r>
              <a:rPr dirty="0" err="1"/>
              <a:t>물방울을</a:t>
            </a:r>
            <a:r>
              <a:rPr dirty="0"/>
              <a:t> </a:t>
            </a:r>
            <a:r>
              <a:rPr dirty="0" err="1"/>
              <a:t>떨어뜨렸습니다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5912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"O LORD, when you went out from Seir,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you marched from the land of Edom,</a:t>
            </a:r>
            <a:r>
              <a:rPr lang="en-US" dirty="0"/>
              <a:t> </a:t>
            </a:r>
            <a:r>
              <a:rPr dirty="0"/>
              <a:t>the earth shook,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heavens poured, the clouds poured down water.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583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하나님이신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,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산에서의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그분이신</a:t>
            </a:r>
            <a:r>
              <a:rPr lang="en-US" dirty="0"/>
              <a:t> </a:t>
            </a:r>
            <a:r>
              <a:rPr dirty="0" err="1"/>
              <a:t>여호와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산들이</a:t>
            </a:r>
            <a:r>
              <a:rPr dirty="0"/>
              <a:t> </a:t>
            </a:r>
            <a:r>
              <a:rPr dirty="0" err="1"/>
              <a:t>진동했습니다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058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mountains quaked before the LORD, the One of Sinai,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the LORD,</a:t>
            </a:r>
            <a:r>
              <a:rPr lang="en-US" dirty="0"/>
              <a:t> </a:t>
            </a:r>
            <a:r>
              <a:rPr dirty="0"/>
              <a:t>the God of Israel.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아낫의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삼갈의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, </a:t>
            </a:r>
            <a:r>
              <a:rPr dirty="0" err="1"/>
              <a:t>야엘의</a:t>
            </a:r>
            <a:r>
              <a:rPr dirty="0"/>
              <a:t> </a:t>
            </a:r>
            <a:r>
              <a:rPr dirty="0" err="1"/>
              <a:t>시대에</a:t>
            </a:r>
            <a:r>
              <a:rPr dirty="0"/>
              <a:t> </a:t>
            </a:r>
            <a:r>
              <a:rPr dirty="0" err="1"/>
              <a:t>큰길은</a:t>
            </a:r>
            <a:r>
              <a:rPr dirty="0"/>
              <a:t> </a:t>
            </a:r>
            <a:r>
              <a:rPr dirty="0" err="1"/>
              <a:t>비었고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여행자들은</a:t>
            </a:r>
            <a:r>
              <a:rPr dirty="0"/>
              <a:t> </a:t>
            </a:r>
            <a:r>
              <a:rPr dirty="0" err="1"/>
              <a:t>구불구불한</a:t>
            </a:r>
            <a:r>
              <a:rPr dirty="0"/>
              <a:t> </a:t>
            </a:r>
            <a:r>
              <a:rPr dirty="0" err="1"/>
              <a:t>길로</a:t>
            </a:r>
            <a:r>
              <a:rPr dirty="0"/>
              <a:t> </a:t>
            </a:r>
            <a:r>
              <a:rPr dirty="0" err="1"/>
              <a:t>다녔다네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42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"In the days of Shamgar son of </a:t>
            </a:r>
            <a:r>
              <a:rPr dirty="0" err="1"/>
              <a:t>Anath</a:t>
            </a:r>
            <a:r>
              <a:rPr dirty="0"/>
              <a:t>, in the days of Jael,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roads were abandoned; travelers took to winding paths.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결국</a:t>
            </a:r>
            <a:r>
              <a:rPr dirty="0"/>
              <a:t> 나 </a:t>
            </a:r>
            <a:r>
              <a:rPr dirty="0" err="1"/>
              <a:t>드보라가</a:t>
            </a:r>
            <a:r>
              <a:rPr dirty="0"/>
              <a:t> </a:t>
            </a:r>
            <a:r>
              <a:rPr dirty="0" err="1"/>
              <a:t>일어나게</a:t>
            </a:r>
            <a:r>
              <a:rPr dirty="0"/>
              <a:t> 될 </a:t>
            </a:r>
            <a:r>
              <a:rPr dirty="0" err="1"/>
              <a:t>때까지</a:t>
            </a:r>
            <a:r>
              <a:rPr dirty="0"/>
              <a:t>,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어머니로</a:t>
            </a:r>
            <a:r>
              <a:rPr dirty="0"/>
              <a:t> </a:t>
            </a:r>
            <a:r>
              <a:rPr dirty="0" err="1"/>
              <a:t>일어나게</a:t>
            </a:r>
            <a:r>
              <a:rPr dirty="0"/>
              <a:t> 될 </a:t>
            </a:r>
            <a:r>
              <a:rPr dirty="0" err="1"/>
              <a:t>때까지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이스라엘에는</a:t>
            </a:r>
            <a:r>
              <a:rPr dirty="0"/>
              <a:t> </a:t>
            </a:r>
            <a:r>
              <a:rPr dirty="0" err="1"/>
              <a:t>마을</a:t>
            </a:r>
            <a:r>
              <a:rPr dirty="0"/>
              <a:t> </a:t>
            </a:r>
            <a:r>
              <a:rPr dirty="0" err="1"/>
              <a:t>주민들이</a:t>
            </a:r>
            <a:r>
              <a:rPr dirty="0"/>
              <a:t> </a:t>
            </a:r>
            <a:r>
              <a:rPr dirty="0" err="1"/>
              <a:t>없었다네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391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Village life in Israel ceased, ceased until I, Deborah, arose,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arose a mother in Israel.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신들을</a:t>
            </a:r>
            <a:r>
              <a:rPr dirty="0"/>
              <a:t> </a:t>
            </a:r>
            <a:r>
              <a:rPr dirty="0" err="1"/>
              <a:t>선택했고</a:t>
            </a:r>
            <a:r>
              <a:rPr dirty="0"/>
              <a:t>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전쟁이</a:t>
            </a:r>
            <a:r>
              <a:rPr dirty="0"/>
              <a:t> </a:t>
            </a:r>
            <a:r>
              <a:rPr dirty="0" err="1"/>
              <a:t>성문까지</a:t>
            </a:r>
            <a:r>
              <a:rPr dirty="0"/>
              <a:t> </a:t>
            </a:r>
            <a:r>
              <a:rPr dirty="0" err="1"/>
              <a:t>이르렀다네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군인</a:t>
            </a:r>
            <a:r>
              <a:rPr dirty="0"/>
              <a:t> 4만 명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방패</a:t>
            </a:r>
            <a:r>
              <a:rPr dirty="0"/>
              <a:t> </a:t>
            </a:r>
            <a:r>
              <a:rPr dirty="0" err="1"/>
              <a:t>하나</a:t>
            </a:r>
            <a:r>
              <a:rPr dirty="0"/>
              <a:t>, 창 </a:t>
            </a:r>
            <a:r>
              <a:rPr dirty="0" err="1"/>
              <a:t>하나가</a:t>
            </a:r>
            <a:r>
              <a:rPr dirty="0"/>
              <a:t> </a:t>
            </a:r>
            <a:r>
              <a:rPr dirty="0" err="1"/>
              <a:t>보였던가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9749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chose new gods, war came to the city gates,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not a shield or spear was seen among forty thousand in Israel.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473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/>
              <a:t>내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통치자들과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가운데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전쟁에</a:t>
            </a:r>
            <a:r>
              <a:rPr dirty="0"/>
              <a:t> </a:t>
            </a:r>
            <a:r>
              <a:rPr dirty="0" err="1"/>
              <a:t>자원하는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있나니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347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heart is with Israel's princes, with the willing volunteers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people. Praise the LORD!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1637</Words>
  <Application>Microsoft Office PowerPoint</Application>
  <PresentationFormat>와이드스크린</PresentationFormat>
  <Paragraphs>185</Paragraphs>
  <Slides>31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31</vt:i4>
      </vt:variant>
    </vt:vector>
  </HeadingPairs>
  <TitlesOfParts>
    <vt:vector size="35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143</cp:revision>
  <dcterms:created xsi:type="dcterms:W3CDTF">2019-02-17T10:11:46Z</dcterms:created>
  <dcterms:modified xsi:type="dcterms:W3CDTF">2022-09-08T14:05:21Z</dcterms:modified>
</cp:coreProperties>
</file>