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4231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후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보시기에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그들을</a:t>
            </a:r>
            <a:r>
              <a:rPr dirty="0"/>
              <a:t> 7년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 the Israelites did evil in the eyes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seven years he gave them</a:t>
            </a:r>
            <a:r>
              <a:rPr lang="en-US" dirty="0"/>
              <a:t> </a:t>
            </a:r>
            <a:r>
              <a:rPr dirty="0"/>
              <a:t>into the hands of the Midianites.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062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거주하고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</a:t>
            </a:r>
            <a:r>
              <a:rPr dirty="0" err="1"/>
              <a:t>사람들인</a:t>
            </a:r>
            <a:r>
              <a:rPr dirty="0"/>
              <a:t> </a:t>
            </a:r>
            <a:r>
              <a:rPr dirty="0" err="1"/>
              <a:t>아모리</a:t>
            </a:r>
            <a:r>
              <a:rPr dirty="0"/>
              <a:t> </a:t>
            </a:r>
            <a:r>
              <a:rPr dirty="0" err="1"/>
              <a:t>족의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.’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72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said to you, `I am the LORD your God; do not worship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gods of the Amorites, in whose land you live.'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not listened to me."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067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아비에셀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땅인</a:t>
            </a:r>
            <a:r>
              <a:rPr dirty="0"/>
              <a:t> </a:t>
            </a:r>
            <a:r>
              <a:rPr dirty="0" err="1"/>
              <a:t>오브라에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떡갈나무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앉았습니다</a:t>
            </a:r>
            <a:r>
              <a:rPr dirty="0"/>
              <a:t>.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기드온은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들키지</a:t>
            </a:r>
            <a:r>
              <a:rPr dirty="0"/>
              <a:t> </a:t>
            </a:r>
            <a:r>
              <a:rPr dirty="0" err="1"/>
              <a:t>않으려고</a:t>
            </a:r>
            <a:r>
              <a:rPr dirty="0"/>
              <a:t> </a:t>
            </a:r>
            <a:r>
              <a:rPr dirty="0" err="1"/>
              <a:t>포도즙</a:t>
            </a:r>
            <a:r>
              <a:rPr dirty="0"/>
              <a:t> </a:t>
            </a:r>
            <a:r>
              <a:rPr dirty="0" err="1"/>
              <a:t>짜는</a:t>
            </a:r>
            <a:r>
              <a:rPr dirty="0"/>
              <a:t> 큰 통 </a:t>
            </a:r>
            <a:r>
              <a:rPr dirty="0" err="1"/>
              <a:t>속에서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밀을</a:t>
            </a:r>
            <a:r>
              <a:rPr dirty="0"/>
              <a:t> </a:t>
            </a:r>
            <a:r>
              <a:rPr dirty="0" err="1"/>
              <a:t>타작하고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955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the LORD came and sat down under the oak in </a:t>
            </a:r>
            <a:r>
              <a:rPr dirty="0" err="1"/>
              <a:t>Ophrah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belonged to </a:t>
            </a:r>
            <a:r>
              <a:rPr dirty="0" err="1"/>
              <a:t>Joash</a:t>
            </a:r>
            <a:r>
              <a:rPr dirty="0"/>
              <a:t> the Abiezrite, where his son Gideon</a:t>
            </a:r>
            <a:r>
              <a:rPr lang="en-US" dirty="0"/>
              <a:t> </a:t>
            </a:r>
            <a:r>
              <a:rPr dirty="0"/>
              <a:t>was</a:t>
            </a:r>
            <a:r>
              <a:rPr lang="en-US" dirty="0"/>
              <a:t> </a:t>
            </a:r>
            <a:r>
              <a:rPr dirty="0"/>
              <a:t>threshing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wheat in a winepress to keep it from the Midianites.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90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나타나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그대</a:t>
            </a:r>
            <a:r>
              <a:rPr dirty="0"/>
              <a:t>, </a:t>
            </a:r>
            <a:r>
              <a:rPr dirty="0" err="1"/>
              <a:t>용맹스러운</a:t>
            </a:r>
            <a:r>
              <a:rPr dirty="0"/>
              <a:t> </a:t>
            </a:r>
            <a:r>
              <a:rPr dirty="0" err="1"/>
              <a:t>용사여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함께하신다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372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angel of the LORD appeared to Gideon,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"The LORD is with you, mighty warrior."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함께하신다면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왜 </a:t>
            </a:r>
            <a:r>
              <a:rPr dirty="0" err="1"/>
              <a:t>우리에게</a:t>
            </a:r>
            <a:r>
              <a:rPr dirty="0"/>
              <a:t> 이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일어나는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구출해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않으셨느냐</a:t>
            </a:r>
            <a:r>
              <a:rPr dirty="0"/>
              <a:t>?’</a:t>
            </a:r>
            <a:r>
              <a:rPr dirty="0" err="1"/>
              <a:t>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조상들이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말했는데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기적들은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있습니까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넘기셨습니다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30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sir," Gideon replied, "if the LORD is with 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has all this happened to us? Where are all his wonders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our fathers told us about when they said, `Did not the LORD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bring us up out of Egypt?' But now the LORD has abandoned us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us into the hand of Midian."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6574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기운을</a:t>
            </a:r>
            <a:r>
              <a:rPr dirty="0"/>
              <a:t> </a:t>
            </a:r>
            <a:r>
              <a:rPr dirty="0" err="1"/>
              <a:t>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구원하여라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보내는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906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turned to him and said, "Go in the strength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and save Israel out of Midian's hand. Am I not sending you?"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5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“내 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무엇으로</a:t>
            </a:r>
            <a:r>
              <a:rPr lang="en-US" dirty="0"/>
              <a:t> </a:t>
            </a:r>
            <a:r>
              <a:rPr dirty="0" err="1"/>
              <a:t>이스라엘을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구원할</a:t>
            </a:r>
            <a:r>
              <a:rPr dirty="0"/>
              <a:t> 수 </a:t>
            </a:r>
            <a:r>
              <a:rPr dirty="0" err="1"/>
              <a:t>있겠습니까</a:t>
            </a:r>
            <a:r>
              <a:rPr dirty="0"/>
              <a:t>? </a:t>
            </a:r>
            <a:r>
              <a:rPr dirty="0" err="1"/>
              <a:t>보십시오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내 </a:t>
            </a:r>
            <a:r>
              <a:rPr dirty="0" err="1"/>
              <a:t>집안은</a:t>
            </a:r>
            <a:r>
              <a:rPr dirty="0"/>
              <a:t> </a:t>
            </a:r>
            <a:r>
              <a:rPr dirty="0" err="1"/>
              <a:t>므낫세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작고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사람입니다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774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Lord," Gideon asked, "how can I save Israel?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clan is the weakest in Manasseh, and I am the least in my family."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함께할</a:t>
            </a:r>
            <a:r>
              <a:rPr dirty="0"/>
              <a:t>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한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치듯이</a:t>
            </a:r>
            <a:r>
              <a:rPr dirty="0"/>
              <a:t> </a:t>
            </a:r>
            <a:r>
              <a:rPr dirty="0" err="1"/>
              <a:t>무찌를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71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answered, "I will be with you, and you will strike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Midianites together."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58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주께로부터</a:t>
            </a:r>
            <a:r>
              <a:rPr dirty="0"/>
              <a:t> </a:t>
            </a:r>
            <a:r>
              <a:rPr dirty="0" err="1"/>
              <a:t>은혜를</a:t>
            </a:r>
            <a:r>
              <a:rPr dirty="0"/>
              <a:t> </a:t>
            </a:r>
            <a:r>
              <a:rPr dirty="0" err="1"/>
              <a:t>입었다면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저와</a:t>
            </a:r>
            <a:r>
              <a:rPr dirty="0"/>
              <a:t> </a:t>
            </a:r>
            <a:r>
              <a:rPr dirty="0" err="1"/>
              <a:t>말씀하시는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주심을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표적으로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265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replied, "If now I have found favor in your eyes,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me a sign that it is really you talking to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6380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돌아와서</a:t>
            </a:r>
            <a:r>
              <a:rPr dirty="0"/>
              <a:t> 제 </a:t>
            </a:r>
            <a:r>
              <a:rPr dirty="0" err="1"/>
              <a:t>제물을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주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놓을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여기에서</a:t>
            </a:r>
            <a:r>
              <a:rPr dirty="0"/>
              <a:t> 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.”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돌아올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기다리겠다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081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Please do not go away until I come back and bring my offering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set it before you." And the LORD said, "I will wait until you return."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3085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안으로</a:t>
            </a:r>
            <a:r>
              <a:rPr dirty="0"/>
              <a:t> </a:t>
            </a:r>
            <a:r>
              <a:rPr dirty="0" err="1"/>
              <a:t>들어가서</a:t>
            </a:r>
            <a:r>
              <a:rPr dirty="0"/>
              <a:t> </a:t>
            </a:r>
            <a:r>
              <a:rPr dirty="0" err="1"/>
              <a:t>새끼</a:t>
            </a:r>
            <a:r>
              <a:rPr dirty="0"/>
              <a:t> </a:t>
            </a:r>
            <a:r>
              <a:rPr dirty="0" err="1"/>
              <a:t>암염소를</a:t>
            </a:r>
            <a:r>
              <a:rPr dirty="0"/>
              <a:t> </a:t>
            </a:r>
            <a:r>
              <a:rPr dirty="0" err="1"/>
              <a:t>준비하고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1에바의 </a:t>
            </a:r>
            <a:r>
              <a:rPr dirty="0" err="1"/>
              <a:t>밀가루로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고기를</a:t>
            </a:r>
            <a:r>
              <a:rPr dirty="0"/>
              <a:t> </a:t>
            </a:r>
            <a:r>
              <a:rPr dirty="0" err="1"/>
              <a:t>바구니에</a:t>
            </a:r>
            <a:r>
              <a:rPr dirty="0"/>
              <a:t> </a:t>
            </a:r>
            <a:r>
              <a:rPr dirty="0" err="1"/>
              <a:t>담고</a:t>
            </a:r>
            <a:r>
              <a:rPr dirty="0"/>
              <a:t> </a:t>
            </a:r>
            <a:r>
              <a:rPr dirty="0" err="1"/>
              <a:t>국물을</a:t>
            </a:r>
            <a:r>
              <a:rPr dirty="0"/>
              <a:t> </a:t>
            </a:r>
            <a:r>
              <a:rPr dirty="0" err="1"/>
              <a:t>항아리에</a:t>
            </a:r>
            <a:r>
              <a:rPr dirty="0"/>
              <a:t> </a:t>
            </a:r>
            <a:r>
              <a:rPr dirty="0" err="1"/>
              <a:t>담아서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떡갈나무</a:t>
            </a:r>
            <a:r>
              <a:rPr dirty="0"/>
              <a:t>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414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went in, prepared a young goat, and from an ephah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flour he made bread without yeast. Putting the meat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basket and its broth in a pot, he brought them 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offered them to him under the oak.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미디안의</a:t>
            </a:r>
            <a:r>
              <a:rPr dirty="0"/>
              <a:t> </a:t>
            </a:r>
            <a:r>
              <a:rPr dirty="0" err="1"/>
              <a:t>세력이</a:t>
            </a:r>
            <a:r>
              <a:rPr dirty="0"/>
              <a:t> </a:t>
            </a:r>
            <a:r>
              <a:rPr dirty="0" err="1"/>
              <a:t>이스라엘보다</a:t>
            </a:r>
            <a:r>
              <a:rPr dirty="0"/>
              <a:t> </a:t>
            </a:r>
            <a:r>
              <a:rPr dirty="0" err="1"/>
              <a:t>우세했습니다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산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피난처</a:t>
            </a:r>
            <a:r>
              <a:rPr dirty="0"/>
              <a:t>, </a:t>
            </a:r>
            <a:r>
              <a:rPr dirty="0" err="1"/>
              <a:t>동굴</a:t>
            </a:r>
            <a:r>
              <a:rPr dirty="0"/>
              <a:t>, </a:t>
            </a:r>
            <a:r>
              <a:rPr dirty="0" err="1"/>
              <a:t>요새를</a:t>
            </a:r>
            <a:r>
              <a:rPr dirty="0"/>
              <a:t> </a:t>
            </a:r>
            <a:r>
              <a:rPr dirty="0" err="1"/>
              <a:t>마련했습니다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79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power of Midian was so oppressive,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prepared shelters for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mountain clefts, caves and strongholds.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1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고기와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이 </a:t>
            </a:r>
            <a:r>
              <a:rPr dirty="0" err="1"/>
              <a:t>바위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놓고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국물을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부어라</a:t>
            </a:r>
            <a:r>
              <a:rPr dirty="0"/>
              <a:t>.” </a:t>
            </a: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955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angel of God said to him, "Take the meat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unleavened bread, place them on this rock,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pour out the broth." And Gideon did so.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든 </a:t>
            </a:r>
            <a:r>
              <a:rPr dirty="0" err="1"/>
              <a:t>지팡이</a:t>
            </a:r>
            <a:r>
              <a:rPr dirty="0"/>
              <a:t> </a:t>
            </a:r>
            <a:r>
              <a:rPr dirty="0" err="1"/>
              <a:t>끝을</a:t>
            </a:r>
            <a:r>
              <a:rPr dirty="0"/>
              <a:t> </a:t>
            </a:r>
            <a:r>
              <a:rPr dirty="0" err="1"/>
              <a:t>내밀어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고기와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건드렸습니다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바위에서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고기와</a:t>
            </a:r>
            <a:r>
              <a:rPr dirty="0"/>
              <a:t> </a:t>
            </a:r>
            <a:r>
              <a:rPr dirty="0" err="1"/>
              <a:t>누룩을</a:t>
            </a:r>
            <a:r>
              <a:rPr dirty="0"/>
              <a:t> </a:t>
            </a:r>
            <a:r>
              <a:rPr dirty="0" err="1"/>
              <a:t>넣지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태워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천사는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눈앞에서</a:t>
            </a:r>
            <a:r>
              <a:rPr dirty="0"/>
              <a:t> </a:t>
            </a:r>
            <a:r>
              <a:rPr dirty="0" err="1"/>
              <a:t>사라졌습니다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130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tip of the staff that was in his hand, the angel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touched the meat and the unleavened bread.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Fire flared from the rock, consuming the meat and the bread.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angel of the LORD disappeared.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526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천사였음을</a:t>
            </a:r>
            <a:r>
              <a:rPr dirty="0"/>
              <a:t> </a:t>
            </a: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깨닫고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“주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천사의</a:t>
            </a:r>
            <a:r>
              <a:rPr dirty="0"/>
              <a:t>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13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Gideon realized that it was the angel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exclaimed, "Ah, Sovereign LORD! I have seen the angel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LORD face to face!"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939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안심하여라</a:t>
            </a:r>
            <a:r>
              <a:rPr dirty="0"/>
              <a:t>! </a:t>
            </a:r>
            <a:r>
              <a:rPr dirty="0" err="1"/>
              <a:t>두려워하지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5206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said to him, "Peace! Do not be afraid.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not going to die."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9095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세우고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이를</a:t>
            </a:r>
            <a:r>
              <a:rPr dirty="0"/>
              <a:t> “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샬롬”이라고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오늘날까지도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아비에셀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땅인</a:t>
            </a:r>
            <a:r>
              <a:rPr dirty="0"/>
              <a:t> </a:t>
            </a:r>
            <a:r>
              <a:rPr dirty="0" err="1"/>
              <a:t>오브라에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466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Gideon built an altar to the LORD there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A</a:t>
            </a:r>
            <a:r>
              <a:rPr dirty="0"/>
              <a:t>nd</a:t>
            </a:r>
            <a:r>
              <a:rPr lang="en-US" dirty="0"/>
              <a:t> </a:t>
            </a:r>
            <a:r>
              <a:rPr dirty="0"/>
              <a:t>called it The LORD is Peace. To this day it stands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</a:t>
            </a:r>
            <a:r>
              <a:rPr dirty="0" err="1"/>
              <a:t>Ophrah</a:t>
            </a:r>
            <a:r>
              <a:rPr dirty="0"/>
              <a:t> of the Abiezrites.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밤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가축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수소와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일곱</a:t>
            </a:r>
            <a:r>
              <a:rPr dirty="0"/>
              <a:t> 살 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수소</a:t>
            </a:r>
            <a:r>
              <a:rPr dirty="0"/>
              <a:t> 한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취하여라</a:t>
            </a:r>
            <a:r>
              <a:rPr dirty="0"/>
              <a:t>. 네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허물고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아세라를</a:t>
            </a:r>
            <a:r>
              <a:rPr dirty="0"/>
              <a:t> </a:t>
            </a:r>
            <a:r>
              <a:rPr dirty="0" err="1"/>
              <a:t>쓰러뜨려라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313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same night the LORD said to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the second bull from your father's herd</a:t>
            </a:r>
            <a:r>
              <a:rPr lang="en-US" dirty="0"/>
              <a:t> </a:t>
            </a:r>
            <a:r>
              <a:rPr dirty="0"/>
              <a:t>the one seven years old.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Tear down your father's altar</a:t>
            </a:r>
            <a:r>
              <a:rPr lang="en-US" dirty="0"/>
              <a:t> </a:t>
            </a:r>
            <a:r>
              <a:rPr dirty="0"/>
              <a:t>to Baal and cut down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Asherah pole beside it.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239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이 </a:t>
            </a:r>
            <a:r>
              <a:rPr dirty="0" err="1"/>
              <a:t>요새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네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제단을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적절한</a:t>
            </a:r>
            <a:r>
              <a:rPr dirty="0"/>
              <a:t> </a:t>
            </a:r>
            <a:r>
              <a:rPr dirty="0" err="1"/>
              <a:t>구조에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세워라</a:t>
            </a:r>
            <a:r>
              <a:rPr dirty="0"/>
              <a:t>. </a:t>
            </a:r>
            <a:r>
              <a:rPr dirty="0" err="1"/>
              <a:t>그러고는</a:t>
            </a:r>
            <a:r>
              <a:rPr dirty="0"/>
              <a:t> 그 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수소를</a:t>
            </a:r>
            <a:r>
              <a:rPr dirty="0"/>
              <a:t> </a:t>
            </a:r>
            <a:r>
              <a:rPr dirty="0" err="1"/>
              <a:t>취해서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쓰러뜨린</a:t>
            </a:r>
            <a:r>
              <a:rPr dirty="0"/>
              <a:t> </a:t>
            </a:r>
            <a:r>
              <a:rPr dirty="0" err="1"/>
              <a:t>아세라를</a:t>
            </a:r>
            <a:r>
              <a:rPr dirty="0"/>
              <a:t> </a:t>
            </a:r>
            <a:r>
              <a:rPr dirty="0" err="1"/>
              <a:t>땔감으로</a:t>
            </a:r>
            <a:r>
              <a:rPr dirty="0"/>
              <a:t> </a:t>
            </a:r>
            <a:r>
              <a:rPr dirty="0" err="1"/>
              <a:t>삼아</a:t>
            </a:r>
            <a:r>
              <a:rPr dirty="0"/>
              <a:t> </a:t>
            </a:r>
            <a:r>
              <a:rPr dirty="0" err="1"/>
              <a:t>번제제사를</a:t>
            </a:r>
            <a:r>
              <a:rPr dirty="0"/>
              <a:t> </a:t>
            </a:r>
            <a:r>
              <a:rPr dirty="0" err="1"/>
              <a:t>드려라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99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build a proper kind of altar to the LORD your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top of this height. Using the wood of the Asherah pole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cut down, offer the second bull as a burnt offering."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기드온은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열 </a:t>
            </a:r>
            <a:r>
              <a:rPr dirty="0" err="1"/>
              <a:t>명을</a:t>
            </a:r>
            <a:r>
              <a:rPr dirty="0"/>
              <a:t> </a:t>
            </a:r>
            <a:r>
              <a:rPr dirty="0" err="1"/>
              <a:t>데리고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가족과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두려워해서</a:t>
            </a:r>
            <a:r>
              <a:rPr dirty="0"/>
              <a:t> </a:t>
            </a:r>
            <a:r>
              <a:rPr dirty="0" err="1"/>
              <a:t>낮에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밤에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44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Gideon took ten of his servants and did as the LORD told him.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because he was afraid of his family and the men of the town,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did it at night rather than in the daytime.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보니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제단이</a:t>
            </a:r>
            <a:r>
              <a:rPr dirty="0"/>
              <a:t> </a:t>
            </a:r>
            <a:r>
              <a:rPr dirty="0" err="1"/>
              <a:t>허물어져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아세라</a:t>
            </a:r>
            <a:r>
              <a:rPr dirty="0"/>
              <a:t> 도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새로</a:t>
            </a:r>
            <a:r>
              <a:rPr dirty="0"/>
              <a:t> </a:t>
            </a:r>
            <a:r>
              <a:rPr dirty="0" err="1"/>
              <a:t>쌓은</a:t>
            </a:r>
            <a:r>
              <a:rPr dirty="0"/>
              <a:t> </a:t>
            </a:r>
            <a:r>
              <a:rPr dirty="0" err="1"/>
              <a:t>제단에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두 </a:t>
            </a:r>
            <a:r>
              <a:rPr dirty="0" err="1"/>
              <a:t>번째</a:t>
            </a:r>
            <a:r>
              <a:rPr dirty="0"/>
              <a:t> </a:t>
            </a:r>
            <a:r>
              <a:rPr dirty="0" err="1"/>
              <a:t>어린</a:t>
            </a:r>
            <a:r>
              <a:rPr dirty="0"/>
              <a:t> </a:t>
            </a:r>
            <a:r>
              <a:rPr dirty="0" err="1"/>
              <a:t>수소가</a:t>
            </a:r>
            <a:r>
              <a:rPr dirty="0"/>
              <a:t> </a:t>
            </a:r>
            <a:r>
              <a:rPr dirty="0" err="1"/>
              <a:t>바쳐져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58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morning when the men of the town got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Baal's altar, demolished, with the Asherah pole beside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cut down and the second bull sacrificed on the newly built altar!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509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서로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누가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저질렀느냐</a:t>
            </a:r>
            <a:r>
              <a:rPr dirty="0"/>
              <a:t>?”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캐묻고</a:t>
            </a:r>
            <a:r>
              <a:rPr dirty="0"/>
              <a:t> </a:t>
            </a:r>
            <a:r>
              <a:rPr dirty="0" err="1"/>
              <a:t>조사해</a:t>
            </a:r>
            <a:r>
              <a:rPr dirty="0"/>
              <a:t> 본 </a:t>
            </a:r>
            <a:r>
              <a:rPr dirty="0" err="1"/>
              <a:t>후에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요아스의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기드온이</a:t>
            </a:r>
            <a:r>
              <a:rPr dirty="0"/>
              <a:t> 이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저질렀다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336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asked each other, "Who did this?"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carefully investigated, they were told,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"Gideon son of </a:t>
            </a:r>
            <a:r>
              <a:rPr dirty="0" err="1"/>
              <a:t>Joash</a:t>
            </a:r>
            <a:r>
              <a:rPr dirty="0"/>
              <a:t> did it."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77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씨를</a:t>
            </a:r>
            <a:r>
              <a:rPr dirty="0"/>
              <a:t> </a:t>
            </a:r>
            <a:r>
              <a:rPr dirty="0" err="1"/>
              <a:t>뿌릴</a:t>
            </a:r>
            <a:r>
              <a:rPr dirty="0"/>
              <a:t> </a:t>
            </a:r>
            <a:r>
              <a:rPr dirty="0" err="1"/>
              <a:t>때마다</a:t>
            </a:r>
            <a:r>
              <a:rPr lang="en-US" dirty="0"/>
              <a:t> </a:t>
            </a: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지방의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공격하곤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3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Whenever the Israelites planted their crops, the Midianites,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Amalekites and other eastern peoples invaded the country.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32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요아스에게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데려오시오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죽어야</a:t>
            </a:r>
            <a:r>
              <a:rPr dirty="0"/>
              <a:t> </a:t>
            </a:r>
            <a:r>
              <a:rPr dirty="0" err="1"/>
              <a:t>하오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바알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허물고</a:t>
            </a:r>
            <a:r>
              <a:rPr dirty="0"/>
              <a:t> 그 </a:t>
            </a:r>
            <a:r>
              <a:rPr dirty="0" err="1"/>
              <a:t>옆에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아세라도</a:t>
            </a:r>
            <a:r>
              <a:rPr dirty="0"/>
              <a:t> </a:t>
            </a:r>
            <a:r>
              <a:rPr dirty="0" err="1"/>
              <a:t>쓰러뜨렸기</a:t>
            </a:r>
            <a:r>
              <a:rPr dirty="0"/>
              <a:t> </a:t>
            </a:r>
            <a:r>
              <a:rPr dirty="0" err="1"/>
              <a:t>때문이오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86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men of the town demanded of </a:t>
            </a:r>
            <a:r>
              <a:rPr dirty="0" err="1"/>
              <a:t>Joash</a:t>
            </a:r>
            <a:r>
              <a:rPr dirty="0"/>
              <a:t>, "Bring out your son.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must die, because he has broken down Baal's altar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cut down the Asherah pole beside it."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973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요아스가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대치하고</a:t>
            </a:r>
            <a:r>
              <a:rPr dirty="0"/>
              <a:t> 서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모두에게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바알을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변호하는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 </a:t>
            </a:r>
            <a:r>
              <a:rPr dirty="0" err="1"/>
              <a:t>당신들이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내겠소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변호하는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아침이</a:t>
            </a:r>
            <a:r>
              <a:rPr dirty="0"/>
              <a:t> </a:t>
            </a:r>
            <a:r>
              <a:rPr dirty="0" err="1"/>
              <a:t>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바알이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신이라면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제단이</a:t>
            </a:r>
            <a:r>
              <a:rPr dirty="0"/>
              <a:t> </a:t>
            </a:r>
            <a:r>
              <a:rPr dirty="0" err="1"/>
              <a:t>허물어졌으니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변호할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574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</a:t>
            </a:r>
            <a:r>
              <a:rPr dirty="0" err="1"/>
              <a:t>Joash</a:t>
            </a:r>
            <a:r>
              <a:rPr dirty="0"/>
              <a:t> replied to the hostile crowd around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"Are you going to plead Baal's cause? Are you trying to save him?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fights for him shall be put to death by morning!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Baal really is a god, he can defend himself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someone breaks down his altar."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667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“</a:t>
            </a:r>
            <a:r>
              <a:rPr dirty="0" err="1"/>
              <a:t>바알로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변호하게</a:t>
            </a:r>
            <a:r>
              <a:rPr dirty="0"/>
              <a:t> </a:t>
            </a:r>
            <a:r>
              <a:rPr dirty="0" err="1"/>
              <a:t>하라”라고</a:t>
            </a:r>
            <a:r>
              <a:rPr dirty="0"/>
              <a:t> 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기드온을</a:t>
            </a:r>
            <a:r>
              <a:rPr dirty="0"/>
              <a:t> </a:t>
            </a:r>
            <a:r>
              <a:rPr dirty="0" err="1"/>
              <a:t>여룹바알이라고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바알의</a:t>
            </a:r>
            <a:r>
              <a:rPr dirty="0"/>
              <a:t>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허물었기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92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day they called Gideon "</a:t>
            </a:r>
            <a:r>
              <a:rPr dirty="0" err="1"/>
              <a:t>Jerub</a:t>
            </a:r>
            <a:r>
              <a:rPr dirty="0"/>
              <a:t>-Baal,"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Baal contend with him," because he broke down Baal's altar.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14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동쪽</a:t>
            </a:r>
            <a:r>
              <a:rPr dirty="0"/>
              <a:t> </a:t>
            </a:r>
            <a:r>
              <a:rPr dirty="0" err="1"/>
              <a:t>지방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모두가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모여서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요단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건너고</a:t>
            </a:r>
            <a:r>
              <a:rPr dirty="0"/>
              <a:t> </a:t>
            </a:r>
            <a:r>
              <a:rPr dirty="0" err="1"/>
              <a:t>이스르엘</a:t>
            </a:r>
            <a:r>
              <a:rPr dirty="0"/>
              <a:t> </a:t>
            </a:r>
            <a:r>
              <a:rPr dirty="0" err="1"/>
              <a:t>평원에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0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all the Midianites, Amalekites and other eastern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peoples joined forces and crossed over the Jordan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camped in the Valley of Jezreel.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성령이</a:t>
            </a:r>
            <a:r>
              <a:rPr dirty="0"/>
              <a:t> </a:t>
            </a:r>
            <a:r>
              <a:rPr dirty="0" err="1"/>
              <a:t>기드온에게</a:t>
            </a:r>
            <a:r>
              <a:rPr dirty="0"/>
              <a:t> </a:t>
            </a:r>
            <a:r>
              <a:rPr dirty="0" err="1"/>
              <a:t>임했습니다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불자</a:t>
            </a:r>
            <a:r>
              <a:rPr dirty="0"/>
              <a:t> 그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따라서</a:t>
            </a:r>
            <a:r>
              <a:rPr dirty="0"/>
              <a:t> </a:t>
            </a:r>
            <a:r>
              <a:rPr dirty="0" err="1"/>
              <a:t>아비에셀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024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Spirit of the LORD came upon Gideon,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blew a trumpet, summoning the Abiezrites to follow him.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35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므낫세의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사자들을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기드온을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모였습니다</a:t>
            </a:r>
            <a:r>
              <a:rPr dirty="0"/>
              <a:t>.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아셀과</a:t>
            </a:r>
            <a:r>
              <a:rPr dirty="0"/>
              <a:t> </a:t>
            </a:r>
            <a:r>
              <a:rPr dirty="0" err="1"/>
              <a:t>스불론과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납달리의</a:t>
            </a:r>
            <a:r>
              <a:rPr dirty="0"/>
              <a:t> </a:t>
            </a:r>
            <a:r>
              <a:rPr dirty="0" err="1"/>
              <a:t>사람들에게도</a:t>
            </a:r>
            <a:r>
              <a:rPr dirty="0"/>
              <a:t> </a:t>
            </a:r>
            <a:r>
              <a:rPr dirty="0" err="1"/>
              <a:t>사자들을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그들도</a:t>
            </a:r>
            <a:r>
              <a:rPr dirty="0"/>
              <a:t> </a:t>
            </a:r>
            <a:r>
              <a:rPr dirty="0" err="1"/>
              <a:t>올라와서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맞이했습니다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59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messengers throughout Manasseh, calling them to arms,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into Asher, Zebulun and Naphtali,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they too went up to meet them.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구원하실</a:t>
            </a:r>
            <a:r>
              <a:rPr dirty="0"/>
              <a:t> </a:t>
            </a:r>
            <a:r>
              <a:rPr dirty="0" err="1"/>
              <a:t>것이라면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2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Gideon said to God, "If you will save Israel by my hand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you have promised --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495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보소서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타작마당에</a:t>
            </a:r>
            <a:r>
              <a:rPr dirty="0"/>
              <a:t> </a:t>
            </a:r>
            <a:r>
              <a:rPr dirty="0" err="1"/>
              <a:t>양털을</a:t>
            </a:r>
            <a:r>
              <a:rPr dirty="0"/>
              <a:t> 한 </a:t>
            </a:r>
            <a:r>
              <a:rPr dirty="0" err="1"/>
              <a:t>뭉치</a:t>
            </a:r>
            <a:r>
              <a:rPr dirty="0"/>
              <a:t> </a:t>
            </a:r>
            <a:r>
              <a:rPr dirty="0" err="1"/>
              <a:t>놓아</a:t>
            </a:r>
            <a:r>
              <a:rPr dirty="0"/>
              <a:t> 둘 </a:t>
            </a:r>
            <a:r>
              <a:rPr dirty="0" err="1"/>
              <a:t>것이니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이슬이</a:t>
            </a:r>
            <a:r>
              <a:rPr dirty="0"/>
              <a:t> </a:t>
            </a:r>
            <a:r>
              <a:rPr dirty="0" err="1"/>
              <a:t>양털</a:t>
            </a:r>
            <a:r>
              <a:rPr dirty="0"/>
              <a:t> </a:t>
            </a:r>
            <a:r>
              <a:rPr dirty="0" err="1"/>
              <a:t>위에만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땅바닥은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있으면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이스라엘을</a:t>
            </a:r>
            <a:r>
              <a:rPr dirty="0"/>
              <a:t> </a:t>
            </a:r>
            <a:r>
              <a:rPr dirty="0" err="1"/>
              <a:t>구원하시는</a:t>
            </a:r>
            <a:r>
              <a:rPr dirty="0"/>
              <a:t> </a:t>
            </a:r>
            <a:r>
              <a:rPr dirty="0" err="1"/>
              <a:t>줄로</a:t>
            </a:r>
            <a:r>
              <a:rPr dirty="0"/>
              <a:t>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알겠습니다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820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I will place a wool fleece on the threshing floor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there is dew only on the fleece and all the ground is dry,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will know that you will save Israel by my hand, as you said."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 </a:t>
            </a:r>
            <a:r>
              <a:rPr dirty="0" err="1"/>
              <a:t>다음날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양털을</a:t>
            </a:r>
            <a:r>
              <a:rPr dirty="0"/>
              <a:t> </a:t>
            </a:r>
            <a:r>
              <a:rPr dirty="0" err="1"/>
              <a:t>짜니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양털에서</a:t>
            </a:r>
            <a:r>
              <a:rPr dirty="0"/>
              <a:t> </a:t>
            </a:r>
            <a:r>
              <a:rPr dirty="0" err="1"/>
              <a:t>이슬이</a:t>
            </a:r>
            <a:r>
              <a:rPr dirty="0"/>
              <a:t> </a:t>
            </a:r>
            <a:r>
              <a:rPr dirty="0" err="1"/>
              <a:t>물로</a:t>
            </a:r>
            <a:r>
              <a:rPr dirty="0"/>
              <a:t> 한 </a:t>
            </a:r>
            <a:r>
              <a:rPr dirty="0" err="1"/>
              <a:t>그릇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51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is what happened. Gideon rose early the next day;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squeezed the fleece and wrung out the dew -- a bowlful of water.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770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기드온이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화를</a:t>
            </a:r>
            <a:r>
              <a:rPr dirty="0"/>
              <a:t> </a:t>
            </a:r>
            <a:r>
              <a:rPr dirty="0" err="1"/>
              <a:t>내지</a:t>
            </a:r>
            <a:r>
              <a:rPr dirty="0"/>
              <a:t> </a:t>
            </a:r>
            <a:r>
              <a:rPr dirty="0" err="1"/>
              <a:t>마십시오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제가</a:t>
            </a:r>
            <a:r>
              <a:rPr dirty="0"/>
              <a:t> 한 번 더 </a:t>
            </a:r>
            <a:r>
              <a:rPr dirty="0" err="1"/>
              <a:t>말하겠습니다</a:t>
            </a:r>
            <a:r>
              <a:rPr dirty="0"/>
              <a:t>. </a:t>
            </a:r>
            <a:r>
              <a:rPr dirty="0" err="1"/>
              <a:t>부디</a:t>
            </a:r>
            <a:r>
              <a:rPr dirty="0"/>
              <a:t> 한 </a:t>
            </a:r>
            <a:r>
              <a:rPr dirty="0" err="1"/>
              <a:t>번만</a:t>
            </a:r>
            <a:r>
              <a:rPr dirty="0"/>
              <a:t> 더 </a:t>
            </a:r>
            <a:r>
              <a:rPr dirty="0" err="1"/>
              <a:t>양털로</a:t>
            </a:r>
            <a:r>
              <a:rPr dirty="0"/>
              <a:t> </a:t>
            </a:r>
            <a:r>
              <a:rPr dirty="0" err="1"/>
              <a:t>시험하게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양털만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r>
              <a:rPr dirty="0" err="1"/>
              <a:t>땅바닥</a:t>
            </a:r>
            <a:r>
              <a:rPr dirty="0"/>
              <a:t> </a:t>
            </a:r>
            <a:r>
              <a:rPr dirty="0" err="1"/>
              <a:t>모두에는</a:t>
            </a:r>
            <a:r>
              <a:rPr dirty="0"/>
              <a:t> </a:t>
            </a:r>
            <a:r>
              <a:rPr dirty="0" err="1"/>
              <a:t>이슬이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해 </a:t>
            </a:r>
            <a:r>
              <a:rPr dirty="0" err="1"/>
              <a:t>주십시오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09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Gideon said to God, "Do not be angry with 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me make just one more request. Allow me one more test with the fleece.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time make the fleece dry and the ground covered with dew."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치고</a:t>
            </a:r>
            <a:r>
              <a:rPr dirty="0"/>
              <a:t> </a:t>
            </a:r>
            <a:r>
              <a:rPr dirty="0" err="1"/>
              <a:t>가사에</a:t>
            </a:r>
            <a:r>
              <a:rPr dirty="0"/>
              <a:t> </a:t>
            </a:r>
            <a:r>
              <a:rPr dirty="0" err="1"/>
              <a:t>이르기까지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농산물을</a:t>
            </a:r>
            <a:r>
              <a:rPr dirty="0"/>
              <a:t> 다 </a:t>
            </a:r>
            <a:r>
              <a:rPr dirty="0" err="1"/>
              <a:t>망쳐</a:t>
            </a:r>
            <a:r>
              <a:rPr dirty="0"/>
              <a:t> </a:t>
            </a:r>
            <a:r>
              <a:rPr dirty="0" err="1"/>
              <a:t>놓았습니다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이스라엘에</a:t>
            </a:r>
            <a:r>
              <a:rPr dirty="0"/>
              <a:t> </a:t>
            </a:r>
            <a:r>
              <a:rPr dirty="0" err="1"/>
              <a:t>양이나</a:t>
            </a:r>
            <a:r>
              <a:rPr lang="en-US" dirty="0"/>
              <a:t> </a:t>
            </a:r>
            <a:r>
              <a:rPr dirty="0" err="1"/>
              <a:t>소나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나귀뿐만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양식을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남겨</a:t>
            </a:r>
            <a:r>
              <a:rPr dirty="0"/>
              <a:t> </a:t>
            </a:r>
            <a:r>
              <a:rPr dirty="0" err="1"/>
              <a:t>놓지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372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camped on the land and ruined the crops all the way to Gaza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did not spare a living thing for Israel, neither sheep nor cattle nor donkeys.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그날</a:t>
            </a:r>
            <a:r>
              <a:rPr dirty="0"/>
              <a:t> 밤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하셨습니다</a:t>
            </a:r>
            <a:r>
              <a:rPr dirty="0"/>
              <a:t>. </a:t>
            </a:r>
            <a:r>
              <a:rPr dirty="0" err="1"/>
              <a:t>양털만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땅바닥에는</a:t>
            </a:r>
            <a:r>
              <a:rPr dirty="0"/>
              <a:t> </a:t>
            </a:r>
            <a:r>
              <a:rPr dirty="0" err="1"/>
              <a:t>온통</a:t>
            </a:r>
            <a:r>
              <a:rPr dirty="0"/>
              <a:t> </a:t>
            </a:r>
            <a:r>
              <a:rPr dirty="0" err="1"/>
              <a:t>이슬이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7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night God did so. Only the fleece was dry;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ground was covered with dew.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가축과</a:t>
            </a:r>
            <a:r>
              <a:rPr dirty="0"/>
              <a:t> </a:t>
            </a:r>
            <a:r>
              <a:rPr dirty="0" err="1"/>
              <a:t>천막을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</a:t>
            </a:r>
            <a:r>
              <a:rPr dirty="0" err="1"/>
              <a:t>올라왔는데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메뚜기</a:t>
            </a:r>
            <a:r>
              <a:rPr dirty="0"/>
              <a:t> </a:t>
            </a:r>
            <a:r>
              <a:rPr dirty="0" err="1"/>
              <a:t>떼처럼</a:t>
            </a:r>
            <a:r>
              <a:rPr dirty="0"/>
              <a:t> </a:t>
            </a:r>
            <a:r>
              <a:rPr dirty="0" err="1"/>
              <a:t>몰려와서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낙타가</a:t>
            </a:r>
            <a:r>
              <a:rPr lang="en-US" dirty="0"/>
              <a:t> </a:t>
            </a:r>
            <a:r>
              <a:rPr dirty="0"/>
              <a:t>셀 수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정도로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많았습니다</a:t>
            </a:r>
            <a:r>
              <a:rPr dirty="0"/>
              <a:t>. </a:t>
            </a:r>
            <a:r>
              <a:rPr dirty="0" err="1"/>
              <a:t>약탈하기</a:t>
            </a:r>
            <a:r>
              <a:rPr dirty="0"/>
              <a:t> </a:t>
            </a:r>
            <a:r>
              <a:rPr dirty="0" err="1"/>
              <a:t>위해서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97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came up with their livestock and their tents like swarms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locusts. It was impossible to count the men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camels; they invaded the land to ravage it.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미디안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이스라엘은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가난해졌습니다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부르짖었습니다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29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Midian so impoverished the Israelites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cried out to the LORD for help.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이스라엘 자손들이 미디안 사람들 때문에 여호와께 부르짖을 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the Israelites cried to the LORD because of Midian,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자손들에게</a:t>
            </a:r>
            <a:r>
              <a:rPr dirty="0"/>
              <a:t> </a:t>
            </a:r>
            <a:r>
              <a:rPr dirty="0" err="1"/>
              <a:t>예언자를</a:t>
            </a:r>
            <a:r>
              <a:rPr dirty="0"/>
              <a:t> </a:t>
            </a:r>
            <a:r>
              <a:rPr dirty="0" err="1"/>
              <a:t>보내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인도해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노예살이하던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구출했다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74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sent them a prophet, who said, "This is what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God of Israel, says: I brought you up out of Egypt,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out of the land of slavery.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손과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억압하는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모두의</a:t>
            </a:r>
            <a:r>
              <a:rPr dirty="0"/>
              <a:t> </a:t>
            </a:r>
            <a:r>
              <a:rPr dirty="0" err="1"/>
              <a:t>손에서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구원해</a:t>
            </a:r>
            <a:r>
              <a:rPr dirty="0"/>
              <a:t> </a:t>
            </a:r>
            <a:r>
              <a:rPr dirty="0" err="1"/>
              <a:t>냈으며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쫓아내고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018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snatched you from the power of Egypt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hand of all your oppressors. I drove them from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you and gave you their land.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2523</Words>
  <Application>Microsoft Office PowerPoint</Application>
  <PresentationFormat>와이드스크린</PresentationFormat>
  <Paragraphs>263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176</cp:revision>
  <dcterms:created xsi:type="dcterms:W3CDTF">2019-02-17T10:11:46Z</dcterms:created>
  <dcterms:modified xsi:type="dcterms:W3CDTF">2022-09-08T14:40:25Z</dcterms:modified>
</cp:coreProperties>
</file>