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60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4483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여룹바알이라고</a:t>
            </a:r>
            <a:r>
              <a:rPr dirty="0"/>
              <a:t> </a:t>
            </a:r>
            <a:r>
              <a:rPr dirty="0" err="1"/>
              <a:t>불리기도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기드온과</a:t>
            </a:r>
            <a:r>
              <a:rPr dirty="0"/>
              <a:t> </a:t>
            </a:r>
            <a:r>
              <a:rPr dirty="0" err="1"/>
              <a:t>그와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백성들이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아침</a:t>
            </a:r>
            <a:r>
              <a:rPr dirty="0"/>
              <a:t> </a:t>
            </a:r>
            <a:r>
              <a:rPr dirty="0" err="1"/>
              <a:t>일찍</a:t>
            </a:r>
            <a:r>
              <a:rPr dirty="0"/>
              <a:t> </a:t>
            </a:r>
            <a:r>
              <a:rPr dirty="0" err="1"/>
              <a:t>일어나</a:t>
            </a:r>
            <a:r>
              <a:rPr dirty="0"/>
              <a:t> </a:t>
            </a:r>
            <a:r>
              <a:rPr dirty="0" err="1"/>
              <a:t>하롯</a:t>
            </a:r>
            <a:r>
              <a:rPr dirty="0"/>
              <a:t> </a:t>
            </a:r>
            <a:r>
              <a:rPr dirty="0" err="1"/>
              <a:t>샘에</a:t>
            </a:r>
            <a:r>
              <a:rPr dirty="0"/>
              <a:t> </a:t>
            </a:r>
            <a:r>
              <a:rPr dirty="0" err="1"/>
              <a:t>진을</a:t>
            </a:r>
            <a:r>
              <a:rPr dirty="0"/>
              <a:t> </a:t>
            </a:r>
            <a:r>
              <a:rPr dirty="0" err="1"/>
              <a:t>쳤습니다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미디안의</a:t>
            </a:r>
            <a:r>
              <a:rPr dirty="0"/>
              <a:t> </a:t>
            </a:r>
            <a:r>
              <a:rPr dirty="0" err="1"/>
              <a:t>막사는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북쪽</a:t>
            </a:r>
            <a:r>
              <a:rPr dirty="0"/>
              <a:t> </a:t>
            </a:r>
            <a:r>
              <a:rPr dirty="0" err="1"/>
              <a:t>모레</a:t>
            </a:r>
            <a:r>
              <a:rPr dirty="0"/>
              <a:t> </a:t>
            </a:r>
            <a:r>
              <a:rPr dirty="0" err="1"/>
              <a:t>고원</a:t>
            </a:r>
            <a:r>
              <a:rPr dirty="0"/>
              <a:t> </a:t>
            </a:r>
            <a:r>
              <a:rPr dirty="0" err="1"/>
              <a:t>근처의</a:t>
            </a:r>
            <a:r>
              <a:rPr dirty="0"/>
              <a:t> </a:t>
            </a:r>
            <a:r>
              <a:rPr dirty="0" err="1"/>
              <a:t>평원에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093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Early in the morning, </a:t>
            </a:r>
            <a:r>
              <a:rPr dirty="0" err="1"/>
              <a:t>Jerub</a:t>
            </a:r>
            <a:r>
              <a:rPr dirty="0"/>
              <a:t>-Baal (that is, Gideon) and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his men camped at the spring of </a:t>
            </a:r>
            <a:r>
              <a:rPr dirty="0" err="1"/>
              <a:t>Harod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camp of Midian was north of them in the valley near the hill of Moreh.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863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치러</a:t>
            </a:r>
            <a:r>
              <a:rPr dirty="0"/>
              <a:t> </a:t>
            </a:r>
            <a:r>
              <a:rPr dirty="0" err="1"/>
              <a:t>내려가는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두렵다면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네 </a:t>
            </a:r>
            <a:r>
              <a:rPr dirty="0" err="1"/>
              <a:t>하인</a:t>
            </a:r>
            <a:r>
              <a:rPr dirty="0"/>
              <a:t> </a:t>
            </a:r>
            <a:r>
              <a:rPr dirty="0" err="1"/>
              <a:t>부라와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막사로</a:t>
            </a:r>
            <a:r>
              <a:rPr dirty="0"/>
              <a:t> </a:t>
            </a:r>
            <a:r>
              <a:rPr dirty="0" err="1"/>
              <a:t>내려가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313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you are afraid to attack,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 down</a:t>
            </a:r>
            <a:r>
              <a:rPr lang="en-US" dirty="0"/>
              <a:t> </a:t>
            </a:r>
            <a:r>
              <a:rPr dirty="0"/>
              <a:t>to the camp with your servant </a:t>
            </a:r>
            <a:r>
              <a:rPr dirty="0" err="1"/>
              <a:t>Purah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0490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하는지</a:t>
            </a:r>
            <a:r>
              <a:rPr dirty="0"/>
              <a:t> </a:t>
            </a:r>
            <a:r>
              <a:rPr dirty="0" err="1"/>
              <a:t>들어라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/>
              <a:t>그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들으면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용기를</a:t>
            </a:r>
            <a:r>
              <a:rPr dirty="0"/>
              <a:t> </a:t>
            </a:r>
            <a:r>
              <a:rPr dirty="0" err="1"/>
              <a:t>얻어서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막사를</a:t>
            </a:r>
            <a:r>
              <a:rPr dirty="0"/>
              <a:t> </a:t>
            </a:r>
            <a:r>
              <a:rPr dirty="0" err="1"/>
              <a:t>치러</a:t>
            </a:r>
            <a:r>
              <a:rPr dirty="0"/>
              <a:t> </a:t>
            </a:r>
            <a:r>
              <a:rPr dirty="0" err="1"/>
              <a:t>내려갈</a:t>
            </a:r>
            <a:r>
              <a:rPr dirty="0"/>
              <a:t> 수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 </a:t>
            </a: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하인</a:t>
            </a:r>
            <a:r>
              <a:rPr dirty="0"/>
              <a:t> </a:t>
            </a:r>
            <a:r>
              <a:rPr dirty="0" err="1"/>
              <a:t>부라와</a:t>
            </a:r>
            <a:r>
              <a:rPr dirty="0"/>
              <a:t> </a:t>
            </a:r>
            <a:r>
              <a:rPr dirty="0" err="1"/>
              <a:t>함께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막사에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군대의</a:t>
            </a:r>
            <a:r>
              <a:rPr dirty="0"/>
              <a:t> </a:t>
            </a:r>
            <a:r>
              <a:rPr dirty="0" err="1"/>
              <a:t>초소로</a:t>
            </a:r>
            <a:r>
              <a:rPr dirty="0"/>
              <a:t> </a:t>
            </a:r>
            <a:r>
              <a:rPr dirty="0" err="1"/>
              <a:t>내려갔습니다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168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listen to what they are saying. Afterward,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be encouraged to attack the camp.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"So he and </a:t>
            </a:r>
            <a:r>
              <a:rPr dirty="0" err="1"/>
              <a:t>Purah</a:t>
            </a:r>
            <a:r>
              <a:rPr dirty="0"/>
              <a:t> his servant went down to the outposts of the camp.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0411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미디안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아말렉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동쪽</a:t>
            </a:r>
            <a:r>
              <a:rPr dirty="0"/>
              <a:t> </a:t>
            </a:r>
            <a:r>
              <a:rPr dirty="0" err="1"/>
              <a:t>지방의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평원의</a:t>
            </a:r>
            <a:r>
              <a:rPr dirty="0"/>
              <a:t> </a:t>
            </a:r>
            <a:r>
              <a:rPr dirty="0" err="1"/>
              <a:t>메뚜기</a:t>
            </a:r>
            <a:r>
              <a:rPr dirty="0"/>
              <a:t> </a:t>
            </a:r>
            <a:r>
              <a:rPr dirty="0" err="1"/>
              <a:t>떼처럼</a:t>
            </a:r>
            <a:r>
              <a:rPr dirty="0"/>
              <a:t> </a:t>
            </a:r>
            <a:r>
              <a:rPr dirty="0" err="1"/>
              <a:t>많았고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낙타의</a:t>
            </a:r>
            <a:r>
              <a:rPr dirty="0"/>
              <a:t> </a:t>
            </a:r>
            <a:r>
              <a:rPr dirty="0" err="1"/>
              <a:t>수는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마치</a:t>
            </a:r>
            <a:r>
              <a:rPr dirty="0"/>
              <a:t> </a:t>
            </a:r>
            <a:r>
              <a:rPr dirty="0" err="1"/>
              <a:t>바닷가의</a:t>
            </a:r>
            <a:r>
              <a:rPr dirty="0"/>
              <a:t> </a:t>
            </a:r>
            <a:r>
              <a:rPr dirty="0" err="1"/>
              <a:t>모래알처럼</a:t>
            </a:r>
            <a:r>
              <a:rPr dirty="0"/>
              <a:t> 셀 </a:t>
            </a:r>
            <a:r>
              <a:rPr dirty="0" err="1"/>
              <a:t>수가</a:t>
            </a:r>
            <a:r>
              <a:rPr dirty="0"/>
              <a:t> </a:t>
            </a:r>
            <a:r>
              <a:rPr dirty="0" err="1"/>
              <a:t>없었습니다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041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Midianites, the Amalekites and all the other eastern peoples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had settled in the valley, thick as locusts. Their camels could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more be counted than the sand on the seashore.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999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기드온이</a:t>
            </a:r>
            <a:r>
              <a:rPr dirty="0"/>
              <a:t> </a:t>
            </a:r>
            <a:r>
              <a:rPr dirty="0" err="1"/>
              <a:t>도착하자</a:t>
            </a:r>
            <a:r>
              <a:rPr dirty="0"/>
              <a:t> </a:t>
            </a:r>
            <a:r>
              <a:rPr dirty="0" err="1"/>
              <a:t>마침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친구에게</a:t>
            </a:r>
            <a:r>
              <a:rPr dirty="0"/>
              <a:t> </a:t>
            </a:r>
            <a:r>
              <a:rPr dirty="0" err="1"/>
              <a:t>꿈을</a:t>
            </a:r>
            <a:r>
              <a:rPr dirty="0"/>
              <a:t> </a:t>
            </a:r>
            <a:r>
              <a:rPr dirty="0" err="1"/>
              <a:t>말하고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이보게</a:t>
            </a:r>
            <a:r>
              <a:rPr dirty="0"/>
              <a:t>,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꿈을</a:t>
            </a:r>
            <a:r>
              <a:rPr dirty="0"/>
              <a:t> </a:t>
            </a:r>
            <a:r>
              <a:rPr dirty="0" err="1"/>
              <a:t>꾸었는데</a:t>
            </a:r>
            <a:r>
              <a:rPr dirty="0"/>
              <a:t> </a:t>
            </a:r>
            <a:r>
              <a:rPr dirty="0" err="1"/>
              <a:t>보리빵</a:t>
            </a:r>
            <a:r>
              <a:rPr dirty="0"/>
              <a:t> 한 </a:t>
            </a:r>
            <a:r>
              <a:rPr dirty="0" err="1"/>
              <a:t>덩어리가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미디안</a:t>
            </a:r>
            <a:r>
              <a:rPr dirty="0"/>
              <a:t> </a:t>
            </a:r>
            <a:r>
              <a:rPr dirty="0" err="1"/>
              <a:t>막사</a:t>
            </a:r>
            <a:r>
              <a:rPr dirty="0"/>
              <a:t> </a:t>
            </a:r>
            <a:r>
              <a:rPr dirty="0" err="1"/>
              <a:t>쪽으로</a:t>
            </a:r>
            <a:r>
              <a:rPr dirty="0"/>
              <a:t> </a:t>
            </a:r>
            <a:r>
              <a:rPr dirty="0" err="1"/>
              <a:t>굴러가</a:t>
            </a:r>
            <a:r>
              <a:rPr dirty="0"/>
              <a:t> </a:t>
            </a:r>
            <a:r>
              <a:rPr dirty="0" err="1"/>
              <a:t>천막을</a:t>
            </a:r>
            <a:r>
              <a:rPr dirty="0"/>
              <a:t> </a:t>
            </a:r>
            <a:r>
              <a:rPr dirty="0" err="1"/>
              <a:t>내려치더군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그래서</a:t>
            </a:r>
            <a:r>
              <a:rPr dirty="0"/>
              <a:t> 그 </a:t>
            </a:r>
            <a:r>
              <a:rPr dirty="0" err="1"/>
              <a:t>천막이</a:t>
            </a:r>
            <a:r>
              <a:rPr dirty="0"/>
              <a:t> </a:t>
            </a:r>
            <a:r>
              <a:rPr dirty="0" err="1"/>
              <a:t>쓰러지고</a:t>
            </a:r>
            <a:r>
              <a:rPr dirty="0"/>
              <a:t> </a:t>
            </a:r>
            <a:r>
              <a:rPr dirty="0" err="1"/>
              <a:t>엎어져</a:t>
            </a:r>
            <a:r>
              <a:rPr dirty="0"/>
              <a:t> </a:t>
            </a:r>
            <a:r>
              <a:rPr dirty="0" err="1"/>
              <a:t>무너지고</a:t>
            </a:r>
            <a:r>
              <a:rPr dirty="0"/>
              <a:t> </a:t>
            </a:r>
            <a:r>
              <a:rPr dirty="0" err="1"/>
              <a:t>말았다네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9538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Gideon arrived just as a man was telling a friend his dream.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had a dream," he was saying. "A round loaf of barley bread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came tumbling into the Midianite camp. It struck the tent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such force that the tent overturned and collapsed."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5469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친구가</a:t>
            </a:r>
            <a:r>
              <a:rPr dirty="0"/>
              <a:t> </a:t>
            </a:r>
            <a:r>
              <a:rPr dirty="0" err="1"/>
              <a:t>대답해서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“그 </a:t>
            </a:r>
            <a:r>
              <a:rPr dirty="0" err="1"/>
              <a:t>꿈은</a:t>
            </a:r>
            <a:r>
              <a:rPr dirty="0"/>
              <a:t> </a:t>
            </a:r>
            <a:r>
              <a:rPr dirty="0" err="1"/>
              <a:t>다름</a:t>
            </a:r>
            <a:r>
              <a:rPr dirty="0"/>
              <a:t> </a:t>
            </a:r>
            <a:r>
              <a:rPr dirty="0" err="1"/>
              <a:t>아닌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사람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요아스의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기드온의</a:t>
            </a:r>
            <a:r>
              <a:rPr dirty="0"/>
              <a:t> </a:t>
            </a:r>
            <a:r>
              <a:rPr dirty="0" err="1"/>
              <a:t>칼을</a:t>
            </a:r>
            <a:r>
              <a:rPr dirty="0"/>
              <a:t> </a:t>
            </a:r>
            <a:r>
              <a:rPr dirty="0" err="1"/>
              <a:t>가리킬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미디안과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막사를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주셨다네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958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friend responded, "This can be nothing other than the sword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Gideon son of </a:t>
            </a:r>
            <a:r>
              <a:rPr dirty="0" err="1"/>
              <a:t>Joash</a:t>
            </a:r>
            <a:r>
              <a:rPr dirty="0"/>
              <a:t>, the Israelite. God has given the Midianites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whole camp into his hands."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기드온이</a:t>
            </a:r>
            <a:r>
              <a:rPr dirty="0"/>
              <a:t> 꿈 </a:t>
            </a:r>
            <a:r>
              <a:rPr dirty="0" err="1"/>
              <a:t>이야기와</a:t>
            </a:r>
            <a:r>
              <a:rPr dirty="0"/>
              <a:t> </a:t>
            </a:r>
            <a:r>
              <a:rPr dirty="0" err="1"/>
              <a:t>해몽을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경배를</a:t>
            </a:r>
            <a:r>
              <a:rPr dirty="0"/>
              <a:t> </a:t>
            </a:r>
            <a:r>
              <a:rPr dirty="0" err="1"/>
              <a:t>드렸습니다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막사</a:t>
            </a:r>
            <a:r>
              <a:rPr dirty="0"/>
              <a:t> </a:t>
            </a:r>
            <a:r>
              <a:rPr dirty="0" err="1"/>
              <a:t>쪽으로</a:t>
            </a:r>
            <a:r>
              <a:rPr dirty="0"/>
              <a:t> </a:t>
            </a:r>
            <a:r>
              <a:rPr dirty="0" err="1"/>
              <a:t>돌아와서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일어나라</a:t>
            </a:r>
            <a:r>
              <a:rPr dirty="0"/>
              <a:t>!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미디안</a:t>
            </a:r>
            <a:r>
              <a:rPr dirty="0"/>
              <a:t> </a:t>
            </a:r>
            <a:r>
              <a:rPr dirty="0" err="1"/>
              <a:t>막사를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넘겨주셨다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084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Gideon heard the dream and its interpretation,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worshiped God. He returned to the camp of Israel and called out,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"Get up! The LORD has given the Midianite camp into your hands."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738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그는</a:t>
            </a:r>
            <a:r>
              <a:rPr dirty="0"/>
              <a:t> 300명을 세 </a:t>
            </a:r>
            <a:r>
              <a:rPr dirty="0" err="1"/>
              <a:t>무리로</a:t>
            </a:r>
            <a:r>
              <a:rPr dirty="0"/>
              <a:t> </a:t>
            </a:r>
            <a:r>
              <a:rPr dirty="0" err="1"/>
              <a:t>나누고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각각의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나팔과</a:t>
            </a:r>
            <a:r>
              <a:rPr dirty="0"/>
              <a:t> 빈 </a:t>
            </a:r>
            <a:r>
              <a:rPr dirty="0" err="1"/>
              <a:t>항아리를</a:t>
            </a:r>
            <a:r>
              <a:rPr dirty="0"/>
              <a:t> </a:t>
            </a:r>
            <a:r>
              <a:rPr dirty="0" err="1"/>
              <a:t>주고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항아리</a:t>
            </a:r>
            <a:r>
              <a:rPr dirty="0"/>
              <a:t> </a:t>
            </a:r>
            <a:r>
              <a:rPr dirty="0" err="1"/>
              <a:t>속에는</a:t>
            </a:r>
            <a:r>
              <a:rPr dirty="0"/>
              <a:t> </a:t>
            </a:r>
            <a:r>
              <a:rPr dirty="0" err="1"/>
              <a:t>횃불을</a:t>
            </a:r>
            <a:r>
              <a:rPr dirty="0"/>
              <a:t> </a:t>
            </a:r>
            <a:r>
              <a:rPr dirty="0" err="1"/>
              <a:t>넣어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492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Dividing the three hundred men into three companies,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placed trumpets and empty jars in the hands of all of them,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torches inside.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2236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기드온이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지켜보고</a:t>
            </a:r>
            <a:r>
              <a:rPr dirty="0"/>
              <a:t> </a:t>
            </a:r>
            <a:r>
              <a:rPr dirty="0" err="1"/>
              <a:t>그대로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막사의</a:t>
            </a:r>
            <a:r>
              <a:rPr dirty="0"/>
              <a:t> </a:t>
            </a:r>
            <a:r>
              <a:rPr dirty="0" err="1"/>
              <a:t>초소에</a:t>
            </a:r>
            <a:r>
              <a:rPr dirty="0"/>
              <a:t> </a:t>
            </a:r>
            <a:r>
              <a:rPr dirty="0" err="1"/>
              <a:t>이르면</a:t>
            </a:r>
            <a:r>
              <a:rPr dirty="0"/>
              <a:t> </a:t>
            </a:r>
            <a:r>
              <a:rPr dirty="0" err="1"/>
              <a:t>너희도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따라서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009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"Watch me," he told them. "Follow my lead.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I get to the edge of the camp, do exactly as I do.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2195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나팔을</a:t>
            </a:r>
            <a:r>
              <a:rPr dirty="0"/>
              <a:t> </a:t>
            </a:r>
            <a:r>
              <a:rPr dirty="0" err="1"/>
              <a:t>불면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너희도</a:t>
            </a:r>
            <a:r>
              <a:rPr dirty="0"/>
              <a:t> </a:t>
            </a: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막사</a:t>
            </a:r>
            <a:r>
              <a:rPr dirty="0"/>
              <a:t> </a:t>
            </a:r>
            <a:r>
              <a:rPr dirty="0" err="1"/>
              <a:t>사방에서</a:t>
            </a:r>
            <a:r>
              <a:rPr dirty="0"/>
              <a:t> </a:t>
            </a:r>
            <a:r>
              <a:rPr dirty="0" err="1"/>
              <a:t>나팔을</a:t>
            </a:r>
            <a:r>
              <a:rPr dirty="0"/>
              <a:t> </a:t>
            </a:r>
            <a:r>
              <a:rPr dirty="0" err="1"/>
              <a:t>불고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위해서</a:t>
            </a:r>
            <a:r>
              <a:rPr dirty="0"/>
              <a:t>, </a:t>
            </a:r>
            <a:r>
              <a:rPr dirty="0" err="1"/>
              <a:t>기드온을</a:t>
            </a:r>
            <a:r>
              <a:rPr dirty="0"/>
              <a:t> </a:t>
            </a:r>
            <a:r>
              <a:rPr dirty="0" err="1"/>
              <a:t>위해서’라고</a:t>
            </a:r>
            <a:r>
              <a:rPr dirty="0"/>
              <a:t> </a:t>
            </a:r>
            <a:r>
              <a:rPr dirty="0" err="1"/>
              <a:t>외치라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909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I and all who are with me blow our trumpets,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from all around the camp blow yours and shout,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`For the LORD and for Gideon.'"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9463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기드온과</a:t>
            </a:r>
            <a:r>
              <a:rPr dirty="0"/>
              <a:t> </a:t>
            </a:r>
            <a:r>
              <a:rPr dirty="0" err="1"/>
              <a:t>그와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100명의 </a:t>
            </a:r>
            <a:r>
              <a:rPr dirty="0" err="1"/>
              <a:t>군사들은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한밤중에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보초병을</a:t>
            </a:r>
            <a:r>
              <a:rPr dirty="0"/>
              <a:t> </a:t>
            </a:r>
            <a:r>
              <a:rPr dirty="0" err="1"/>
              <a:t>교대시키자마자</a:t>
            </a:r>
            <a:r>
              <a:rPr dirty="0"/>
              <a:t> </a:t>
            </a:r>
            <a:r>
              <a:rPr dirty="0" err="1"/>
              <a:t>막사의</a:t>
            </a:r>
            <a:r>
              <a:rPr dirty="0"/>
              <a:t> </a:t>
            </a:r>
            <a:r>
              <a:rPr dirty="0" err="1"/>
              <a:t>초소에</a:t>
            </a:r>
            <a:r>
              <a:rPr dirty="0"/>
              <a:t> </a:t>
            </a:r>
            <a:r>
              <a:rPr dirty="0" err="1"/>
              <a:t>이르러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나팔을</a:t>
            </a:r>
            <a:r>
              <a:rPr dirty="0"/>
              <a:t> </a:t>
            </a:r>
            <a:r>
              <a:rPr dirty="0" err="1"/>
              <a:t>불고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들고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항아리를</a:t>
            </a:r>
            <a:r>
              <a:rPr dirty="0"/>
              <a:t> </a:t>
            </a:r>
            <a:r>
              <a:rPr dirty="0" err="1"/>
              <a:t>깨뜨렸습니다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0415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Gideon and the hundred men with him reached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edge of the camp at the beginning of the middle watch,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just after they had changed the guard. They blew their trumpets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broke the jars that were in their hands.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0343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기드온에게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너와</a:t>
            </a:r>
            <a:r>
              <a:rPr dirty="0"/>
              <a:t> </a:t>
            </a:r>
            <a:r>
              <a:rPr dirty="0" err="1"/>
              <a:t>함께하고</a:t>
            </a:r>
            <a:r>
              <a:rPr dirty="0"/>
              <a:t> </a:t>
            </a:r>
            <a:r>
              <a:rPr dirty="0" err="1"/>
              <a:t>있는</a:t>
            </a:r>
            <a:r>
              <a:rPr lang="en-US" dirty="0"/>
              <a:t> </a:t>
            </a:r>
            <a:r>
              <a:rPr dirty="0" err="1"/>
              <a:t>백성들의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미디안</a:t>
            </a:r>
            <a:r>
              <a:rPr dirty="0"/>
              <a:t> </a:t>
            </a:r>
            <a:r>
              <a:rPr dirty="0" err="1"/>
              <a:t>사람들을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넘겨주려고</a:t>
            </a:r>
            <a:r>
              <a:rPr dirty="0"/>
              <a:t> </a:t>
            </a:r>
            <a:r>
              <a:rPr dirty="0" err="1"/>
              <a:t>하는데</a:t>
            </a:r>
            <a:r>
              <a:rPr dirty="0"/>
              <a:t> </a:t>
            </a:r>
            <a:r>
              <a:rPr dirty="0" err="1"/>
              <a:t>백성이</a:t>
            </a:r>
            <a:r>
              <a:rPr dirty="0"/>
              <a:t> </a:t>
            </a:r>
            <a:r>
              <a:rPr dirty="0" err="1"/>
              <a:t>너무</a:t>
            </a:r>
            <a:r>
              <a:rPr dirty="0"/>
              <a:t> </a:t>
            </a:r>
            <a:r>
              <a:rPr dirty="0" err="1"/>
              <a:t>많다</a:t>
            </a:r>
            <a:r>
              <a:rPr dirty="0"/>
              <a:t>. </a:t>
            </a:r>
            <a:r>
              <a:rPr dirty="0" err="1"/>
              <a:t>이스라엘이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아닌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스스로를</a:t>
            </a:r>
            <a:r>
              <a:rPr dirty="0"/>
              <a:t> </a:t>
            </a:r>
            <a:r>
              <a:rPr dirty="0" err="1"/>
              <a:t>자랑하며</a:t>
            </a:r>
            <a:r>
              <a:rPr dirty="0"/>
              <a:t> ‘내 </a:t>
            </a:r>
            <a:r>
              <a:rPr dirty="0" err="1"/>
              <a:t>손이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구원했다’고</a:t>
            </a:r>
            <a:r>
              <a:rPr dirty="0"/>
              <a:t> </a:t>
            </a:r>
            <a:r>
              <a:rPr dirty="0" err="1"/>
              <a:t>말하지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</a:t>
            </a:r>
            <a:r>
              <a:rPr dirty="0" err="1"/>
              <a:t>하기</a:t>
            </a:r>
            <a:r>
              <a:rPr dirty="0"/>
              <a:t> </a:t>
            </a:r>
            <a:r>
              <a:rPr dirty="0" err="1"/>
              <a:t>위함이다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941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said to Gideon, "You have too many men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me to deliver Midian into their hands.</a:t>
            </a:r>
            <a:r>
              <a:rPr lang="en-US" dirty="0"/>
              <a:t> </a:t>
            </a:r>
            <a:r>
              <a:rPr dirty="0"/>
              <a:t>In order that Israel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not boast against me</a:t>
            </a:r>
            <a:r>
              <a:rPr lang="en-US" dirty="0"/>
              <a:t> </a:t>
            </a:r>
            <a:r>
              <a:rPr dirty="0"/>
              <a:t>that her own strength has saved her,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5125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/>
              <a:t>세 </a:t>
            </a:r>
            <a:r>
              <a:rPr dirty="0" err="1"/>
              <a:t>무리가</a:t>
            </a:r>
            <a:r>
              <a:rPr dirty="0"/>
              <a:t> </a:t>
            </a:r>
            <a:r>
              <a:rPr dirty="0" err="1"/>
              <a:t>나팔을</a:t>
            </a:r>
            <a:r>
              <a:rPr dirty="0"/>
              <a:t> </a:t>
            </a:r>
            <a:r>
              <a:rPr dirty="0" err="1"/>
              <a:t>불고</a:t>
            </a:r>
            <a:r>
              <a:rPr dirty="0"/>
              <a:t> </a:t>
            </a:r>
            <a:r>
              <a:rPr dirty="0" err="1"/>
              <a:t>항아리를</a:t>
            </a:r>
            <a:r>
              <a:rPr dirty="0"/>
              <a:t> </a:t>
            </a:r>
            <a:r>
              <a:rPr dirty="0" err="1"/>
              <a:t>깨뜨렸습니다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왼손에는</a:t>
            </a:r>
            <a:r>
              <a:rPr dirty="0"/>
              <a:t> </a:t>
            </a:r>
            <a:r>
              <a:rPr dirty="0" err="1"/>
              <a:t>횃불을</a:t>
            </a:r>
            <a:r>
              <a:rPr dirty="0"/>
              <a:t> </a:t>
            </a: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오른손에는</a:t>
            </a:r>
            <a:r>
              <a:rPr dirty="0"/>
              <a:t> </a:t>
            </a:r>
            <a:r>
              <a:rPr dirty="0" err="1"/>
              <a:t>나팔을</a:t>
            </a:r>
            <a:r>
              <a:rPr dirty="0"/>
              <a:t> </a:t>
            </a:r>
            <a:r>
              <a:rPr dirty="0" err="1"/>
              <a:t>들고서</a:t>
            </a:r>
            <a:r>
              <a:rPr dirty="0"/>
              <a:t> </a:t>
            </a:r>
            <a:r>
              <a:rPr dirty="0" err="1"/>
              <a:t>외쳤습니다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칼, </a:t>
            </a:r>
            <a:r>
              <a:rPr dirty="0" err="1"/>
              <a:t>기드온을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칼!”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5445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three companies blew the trumpets and smashed the jars.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Grasping the torches in their left hands and holding in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right hands the trumpets they were to blow, they shouted,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 sword for the LORD and for Gideon!"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41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각자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위치에</a:t>
            </a:r>
            <a:r>
              <a:rPr dirty="0"/>
              <a:t> </a:t>
            </a:r>
            <a:r>
              <a:rPr dirty="0" err="1"/>
              <a:t>서서</a:t>
            </a:r>
            <a:r>
              <a:rPr dirty="0"/>
              <a:t> </a:t>
            </a:r>
            <a:r>
              <a:rPr dirty="0" err="1"/>
              <a:t>막사</a:t>
            </a:r>
            <a:r>
              <a:rPr dirty="0"/>
              <a:t> </a:t>
            </a:r>
            <a:r>
              <a:rPr dirty="0" err="1"/>
              <a:t>주위를</a:t>
            </a:r>
            <a:r>
              <a:rPr dirty="0"/>
              <a:t> </a:t>
            </a:r>
            <a:r>
              <a:rPr dirty="0" err="1"/>
              <a:t>둘러싸고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미디안의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군대가</a:t>
            </a:r>
            <a:r>
              <a:rPr dirty="0"/>
              <a:t> 큰 </a:t>
            </a:r>
            <a:r>
              <a:rPr dirty="0" err="1"/>
              <a:t>소리로</a:t>
            </a:r>
            <a:r>
              <a:rPr dirty="0"/>
              <a:t> </a:t>
            </a:r>
            <a:r>
              <a:rPr dirty="0" err="1"/>
              <a:t>부르짖으며</a:t>
            </a:r>
            <a:r>
              <a:rPr dirty="0"/>
              <a:t> </a:t>
            </a:r>
            <a:r>
              <a:rPr dirty="0" err="1"/>
              <a:t>달려서</a:t>
            </a:r>
            <a:r>
              <a:rPr dirty="0"/>
              <a:t> </a:t>
            </a:r>
            <a:r>
              <a:rPr dirty="0" err="1"/>
              <a:t>도망쳤습니다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0397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each man held his position around the camp,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Midianites ran, crying out as they fled.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511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300개의 </a:t>
            </a:r>
            <a:r>
              <a:rPr dirty="0" err="1"/>
              <a:t>나팔을</a:t>
            </a:r>
            <a:r>
              <a:rPr dirty="0"/>
              <a:t> </a:t>
            </a:r>
            <a:r>
              <a:rPr dirty="0" err="1"/>
              <a:t>불자</a:t>
            </a:r>
            <a:r>
              <a:rPr dirty="0"/>
              <a:t> </a:t>
            </a:r>
            <a:r>
              <a:rPr dirty="0" err="1"/>
              <a:t>여호와께서는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미디안의</a:t>
            </a:r>
            <a:r>
              <a:rPr dirty="0"/>
              <a:t> 온 </a:t>
            </a:r>
            <a:r>
              <a:rPr dirty="0" err="1"/>
              <a:t>군대가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동료를</a:t>
            </a:r>
            <a:r>
              <a:rPr dirty="0"/>
              <a:t> </a:t>
            </a:r>
            <a:r>
              <a:rPr dirty="0" err="1"/>
              <a:t>칼로</a:t>
            </a:r>
            <a:r>
              <a:rPr dirty="0"/>
              <a:t> </a:t>
            </a:r>
            <a:r>
              <a:rPr dirty="0" err="1"/>
              <a:t>치게</a:t>
            </a:r>
            <a:r>
              <a:rPr dirty="0"/>
              <a:t> </a:t>
            </a:r>
            <a:r>
              <a:rPr dirty="0" err="1"/>
              <a:t>하셨습니다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군대가</a:t>
            </a:r>
            <a:r>
              <a:rPr dirty="0"/>
              <a:t> </a:t>
            </a:r>
            <a:r>
              <a:rPr dirty="0" err="1"/>
              <a:t>스레라를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벧 </a:t>
            </a:r>
            <a:r>
              <a:rPr dirty="0" err="1"/>
              <a:t>싯다까지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또 </a:t>
            </a:r>
            <a:r>
              <a:rPr dirty="0" err="1"/>
              <a:t>답밧</a:t>
            </a:r>
            <a:r>
              <a:rPr dirty="0"/>
              <a:t> </a:t>
            </a:r>
            <a:r>
              <a:rPr dirty="0" err="1"/>
              <a:t>근처의</a:t>
            </a:r>
            <a:r>
              <a:rPr dirty="0"/>
              <a:t> </a:t>
            </a:r>
            <a:r>
              <a:rPr dirty="0" err="1"/>
              <a:t>아벨므홀라</a:t>
            </a:r>
            <a:r>
              <a:rPr dirty="0"/>
              <a:t> </a:t>
            </a:r>
            <a:r>
              <a:rPr dirty="0" err="1"/>
              <a:t>경계선까지</a:t>
            </a:r>
            <a:r>
              <a:rPr dirty="0"/>
              <a:t> </a:t>
            </a:r>
            <a:r>
              <a:rPr dirty="0" err="1"/>
              <a:t>도망쳤습니다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9640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three hundred trumpets sounded,</a:t>
            </a:r>
            <a:r>
              <a:rPr lang="en-US" dirty="0"/>
              <a:t> </a:t>
            </a:r>
            <a:r>
              <a:rPr dirty="0"/>
              <a:t>the LORD caused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men throughout the camp</a:t>
            </a:r>
            <a:r>
              <a:rPr lang="en-US" dirty="0"/>
              <a:t> </a:t>
            </a:r>
            <a:r>
              <a:rPr dirty="0"/>
              <a:t>to turn on each other with their swords.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army </a:t>
            </a:r>
            <a:r>
              <a:rPr dirty="0" err="1"/>
              <a:t>fledto</a:t>
            </a:r>
            <a:r>
              <a:rPr dirty="0"/>
              <a:t> Beth Shittah toward </a:t>
            </a:r>
            <a:r>
              <a:rPr dirty="0" err="1"/>
              <a:t>Zererah</a:t>
            </a:r>
            <a:r>
              <a:rPr dirty="0"/>
              <a:t> as far as the border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Abel </a:t>
            </a:r>
            <a:r>
              <a:rPr dirty="0" err="1"/>
              <a:t>Meholah</a:t>
            </a:r>
            <a:r>
              <a:rPr dirty="0"/>
              <a:t> near </a:t>
            </a:r>
            <a:r>
              <a:rPr dirty="0" err="1"/>
              <a:t>Tabbath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811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납달리와</a:t>
            </a:r>
            <a:r>
              <a:rPr dirty="0"/>
              <a:t> </a:t>
            </a:r>
            <a:r>
              <a:rPr dirty="0" err="1"/>
              <a:t>아셀과</a:t>
            </a:r>
            <a:r>
              <a:rPr dirty="0"/>
              <a:t> 온 </a:t>
            </a:r>
            <a:r>
              <a:rPr dirty="0" err="1"/>
              <a:t>므낫세</a:t>
            </a:r>
            <a:r>
              <a:rPr dirty="0"/>
              <a:t> </a:t>
            </a:r>
            <a:r>
              <a:rPr dirty="0" err="1"/>
              <a:t>지파로부터</a:t>
            </a:r>
            <a:r>
              <a:rPr dirty="0"/>
              <a:t> </a:t>
            </a:r>
            <a:r>
              <a:rPr dirty="0" err="1"/>
              <a:t>소집된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군사들이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미디안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쫓아갔습니다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666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Israelites from Naphtali, Asher and all Manasseh were called out,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pursued the Midianites.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9542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기드온은</a:t>
            </a:r>
            <a:r>
              <a:rPr dirty="0"/>
              <a:t> </a:t>
            </a:r>
            <a:r>
              <a:rPr dirty="0" err="1"/>
              <a:t>에브라임</a:t>
            </a:r>
            <a:r>
              <a:rPr dirty="0"/>
              <a:t> </a:t>
            </a:r>
            <a:r>
              <a:rPr dirty="0" err="1"/>
              <a:t>산간</a:t>
            </a:r>
            <a:r>
              <a:rPr dirty="0"/>
              <a:t> </a:t>
            </a:r>
            <a:r>
              <a:rPr dirty="0" err="1"/>
              <a:t>지대</a:t>
            </a:r>
            <a:r>
              <a:rPr dirty="0"/>
              <a:t> 온 </a:t>
            </a:r>
            <a:r>
              <a:rPr dirty="0" err="1"/>
              <a:t>지역에</a:t>
            </a:r>
            <a:r>
              <a:rPr dirty="0"/>
              <a:t> </a:t>
            </a:r>
            <a:r>
              <a:rPr dirty="0" err="1"/>
              <a:t>사자를</a:t>
            </a:r>
            <a:r>
              <a:rPr dirty="0"/>
              <a:t> </a:t>
            </a:r>
            <a:r>
              <a:rPr dirty="0" err="1"/>
              <a:t>보내서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내려와</a:t>
            </a:r>
            <a:r>
              <a:rPr dirty="0"/>
              <a:t> </a:t>
            </a:r>
            <a:r>
              <a:rPr dirty="0" err="1"/>
              <a:t>미디안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치라</a:t>
            </a:r>
            <a:r>
              <a:rPr dirty="0"/>
              <a:t>. </a:t>
            </a:r>
            <a:r>
              <a:rPr dirty="0" err="1"/>
              <a:t>그들에</a:t>
            </a:r>
            <a:r>
              <a:rPr dirty="0"/>
              <a:t> </a:t>
            </a:r>
            <a:r>
              <a:rPr dirty="0" err="1"/>
              <a:t>앞서서</a:t>
            </a:r>
            <a:r>
              <a:rPr dirty="0"/>
              <a:t> 벧 </a:t>
            </a:r>
            <a:r>
              <a:rPr dirty="0" err="1"/>
              <a:t>바라와</a:t>
            </a:r>
            <a:r>
              <a:rPr dirty="0"/>
              <a:t> </a:t>
            </a:r>
            <a:r>
              <a:rPr dirty="0" err="1"/>
              <a:t>요단</a:t>
            </a:r>
            <a:r>
              <a:rPr dirty="0"/>
              <a:t> </a:t>
            </a:r>
            <a:r>
              <a:rPr dirty="0" err="1"/>
              <a:t>강에</a:t>
            </a:r>
            <a:r>
              <a:rPr dirty="0"/>
              <a:t> </a:t>
            </a:r>
            <a:r>
              <a:rPr dirty="0" err="1"/>
              <a:t>이르기까지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물가를</a:t>
            </a:r>
            <a:r>
              <a:rPr dirty="0"/>
              <a:t> </a:t>
            </a:r>
            <a:r>
              <a:rPr dirty="0" err="1"/>
              <a:t>점령하라</a:t>
            </a:r>
            <a:r>
              <a:rPr dirty="0"/>
              <a:t>.” </a:t>
            </a: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에브라임의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소집돼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벧 </a:t>
            </a:r>
            <a:r>
              <a:rPr dirty="0" err="1"/>
              <a:t>바라와</a:t>
            </a:r>
            <a:r>
              <a:rPr dirty="0"/>
              <a:t> </a:t>
            </a:r>
            <a:r>
              <a:rPr dirty="0" err="1"/>
              <a:t>요단</a:t>
            </a:r>
            <a:r>
              <a:rPr dirty="0"/>
              <a:t> </a:t>
            </a:r>
            <a:r>
              <a:rPr dirty="0" err="1"/>
              <a:t>강에</a:t>
            </a:r>
            <a:r>
              <a:rPr dirty="0"/>
              <a:t> </a:t>
            </a:r>
            <a:r>
              <a:rPr dirty="0" err="1"/>
              <a:t>이르기까지</a:t>
            </a:r>
            <a:r>
              <a:rPr dirty="0"/>
              <a:t> </a:t>
            </a:r>
            <a:r>
              <a:rPr dirty="0" err="1"/>
              <a:t>물가를</a:t>
            </a:r>
            <a:r>
              <a:rPr dirty="0"/>
              <a:t> </a:t>
            </a:r>
            <a:r>
              <a:rPr dirty="0" err="1"/>
              <a:t>점령했습니다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7928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Gideon sent messengers throughout the hill country of Ephraim, saying,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"Come down against the Midianites and seize the waters of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Jordan ahead of them as far as Beth </a:t>
            </a:r>
            <a:r>
              <a:rPr dirty="0" err="1"/>
              <a:t>Barah</a:t>
            </a:r>
            <a:r>
              <a:rPr dirty="0"/>
              <a:t>." So all the men</a:t>
            </a:r>
            <a:r>
              <a:rPr lang="en-US" dirty="0"/>
              <a:t> </a:t>
            </a:r>
            <a:r>
              <a:rPr dirty="0"/>
              <a:t>of Ephraim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were called out and they took the waters of the Jordan</a:t>
            </a:r>
            <a:r>
              <a:rPr lang="en-US" dirty="0"/>
              <a:t> </a:t>
            </a:r>
            <a:r>
              <a:rPr dirty="0"/>
              <a:t>as far as Beth </a:t>
            </a:r>
            <a:r>
              <a:rPr dirty="0" err="1"/>
              <a:t>Barah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7921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미디안의</a:t>
            </a:r>
            <a:r>
              <a:rPr dirty="0"/>
              <a:t> 두 </a:t>
            </a:r>
            <a:r>
              <a:rPr dirty="0" err="1"/>
              <a:t>지휘관</a:t>
            </a:r>
            <a:r>
              <a:rPr dirty="0"/>
              <a:t>, 곧 </a:t>
            </a:r>
            <a:r>
              <a:rPr dirty="0" err="1"/>
              <a:t>오렙과</a:t>
            </a:r>
            <a:r>
              <a:rPr dirty="0"/>
              <a:t> </a:t>
            </a:r>
            <a:r>
              <a:rPr dirty="0" err="1"/>
              <a:t>스엡을</a:t>
            </a:r>
            <a:r>
              <a:rPr dirty="0"/>
              <a:t> </a:t>
            </a:r>
            <a:r>
              <a:rPr dirty="0" err="1"/>
              <a:t>체포해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오렙을</a:t>
            </a:r>
            <a:r>
              <a:rPr dirty="0"/>
              <a:t> </a:t>
            </a:r>
            <a:r>
              <a:rPr dirty="0" err="1"/>
              <a:t>오렙</a:t>
            </a:r>
            <a:r>
              <a:rPr dirty="0"/>
              <a:t> </a:t>
            </a:r>
            <a:r>
              <a:rPr dirty="0" err="1"/>
              <a:t>바위에서</a:t>
            </a:r>
            <a:r>
              <a:rPr dirty="0"/>
              <a:t> </a:t>
            </a:r>
            <a:r>
              <a:rPr dirty="0" err="1"/>
              <a:t>죽이고</a:t>
            </a:r>
            <a:r>
              <a:rPr dirty="0"/>
              <a:t> </a:t>
            </a:r>
            <a:r>
              <a:rPr dirty="0" err="1"/>
              <a:t>스엡을</a:t>
            </a:r>
            <a:r>
              <a:rPr dirty="0"/>
              <a:t> </a:t>
            </a:r>
            <a:r>
              <a:rPr dirty="0" err="1"/>
              <a:t>스엡</a:t>
            </a:r>
            <a:r>
              <a:rPr dirty="0"/>
              <a:t> </a:t>
            </a:r>
            <a:r>
              <a:rPr dirty="0" err="1"/>
              <a:t>포도주</a:t>
            </a:r>
            <a:r>
              <a:rPr dirty="0"/>
              <a:t> </a:t>
            </a:r>
            <a:r>
              <a:rPr dirty="0" err="1"/>
              <a:t>틀에서</a:t>
            </a:r>
            <a:r>
              <a:rPr dirty="0"/>
              <a:t> </a:t>
            </a:r>
            <a:r>
              <a:rPr dirty="0" err="1"/>
              <a:t>죽이고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미디안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추격했습니다</a:t>
            </a:r>
            <a:r>
              <a:rPr dirty="0"/>
              <a:t>.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오렙과</a:t>
            </a:r>
            <a:r>
              <a:rPr dirty="0"/>
              <a:t> </a:t>
            </a:r>
            <a:r>
              <a:rPr dirty="0" err="1"/>
              <a:t>스엡의</a:t>
            </a:r>
            <a:r>
              <a:rPr dirty="0"/>
              <a:t> </a:t>
            </a:r>
            <a:r>
              <a:rPr dirty="0" err="1"/>
              <a:t>머리를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요단</a:t>
            </a:r>
            <a:r>
              <a:rPr dirty="0"/>
              <a:t> 강 </a:t>
            </a:r>
            <a:r>
              <a:rPr dirty="0" err="1"/>
              <a:t>건너편에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기드온에게</a:t>
            </a:r>
            <a:r>
              <a:rPr dirty="0"/>
              <a:t> </a:t>
            </a:r>
            <a:r>
              <a:rPr dirty="0" err="1"/>
              <a:t>갖고</a:t>
            </a:r>
            <a:r>
              <a:rPr dirty="0"/>
              <a:t> </a:t>
            </a:r>
            <a:r>
              <a:rPr dirty="0" err="1"/>
              <a:t>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3587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also captured two of the Midianite leaders, </a:t>
            </a:r>
            <a:r>
              <a:rPr dirty="0" err="1"/>
              <a:t>Oreb</a:t>
            </a:r>
            <a:r>
              <a:rPr dirty="0"/>
              <a:t> and </a:t>
            </a:r>
            <a:r>
              <a:rPr dirty="0" err="1"/>
              <a:t>Zeeb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killed </a:t>
            </a:r>
            <a:r>
              <a:rPr dirty="0" err="1"/>
              <a:t>Oreb</a:t>
            </a:r>
            <a:r>
              <a:rPr dirty="0"/>
              <a:t> at the rock of </a:t>
            </a:r>
            <a:r>
              <a:rPr dirty="0" err="1"/>
              <a:t>Oreb</a:t>
            </a:r>
            <a:r>
              <a:rPr dirty="0"/>
              <a:t>, and </a:t>
            </a:r>
            <a:r>
              <a:rPr dirty="0" err="1"/>
              <a:t>Zeeb</a:t>
            </a:r>
            <a:r>
              <a:rPr dirty="0"/>
              <a:t> at the winepress of </a:t>
            </a:r>
            <a:r>
              <a:rPr dirty="0" err="1"/>
              <a:t>Zeeb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pursued the Midianites and brought the heads of </a:t>
            </a:r>
            <a:r>
              <a:rPr dirty="0" err="1"/>
              <a:t>Oreb</a:t>
            </a:r>
            <a:r>
              <a:rPr dirty="0"/>
              <a:t> and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Zeeb</a:t>
            </a:r>
            <a:r>
              <a:rPr dirty="0"/>
              <a:t> to Gideon, who was by the Jordan.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7887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그러니</a:t>
            </a:r>
            <a:r>
              <a:rPr dirty="0"/>
              <a:t> </a:t>
            </a:r>
            <a:r>
              <a:rPr dirty="0" err="1"/>
              <a:t>지금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백성들의</a:t>
            </a:r>
            <a:r>
              <a:rPr dirty="0"/>
              <a:t> </a:t>
            </a:r>
            <a:r>
              <a:rPr dirty="0" err="1"/>
              <a:t>귀에</a:t>
            </a:r>
            <a:r>
              <a:rPr dirty="0"/>
              <a:t> </a:t>
            </a:r>
            <a:r>
              <a:rPr dirty="0" err="1"/>
              <a:t>선포하여라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누구든</a:t>
            </a:r>
            <a:r>
              <a:rPr dirty="0"/>
              <a:t> </a:t>
            </a:r>
            <a:r>
              <a:rPr dirty="0" err="1"/>
              <a:t>두려워</a:t>
            </a:r>
            <a:r>
              <a:rPr dirty="0"/>
              <a:t> </a:t>
            </a:r>
            <a:r>
              <a:rPr dirty="0" err="1"/>
              <a:t>떠는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돌아서서</a:t>
            </a:r>
            <a:r>
              <a:rPr dirty="0"/>
              <a:t> </a:t>
            </a:r>
            <a:r>
              <a:rPr dirty="0" err="1"/>
              <a:t>길르앗</a:t>
            </a:r>
            <a:r>
              <a:rPr dirty="0"/>
              <a:t> </a:t>
            </a:r>
            <a:r>
              <a:rPr dirty="0" err="1"/>
              <a:t>산으로부터</a:t>
            </a:r>
            <a:r>
              <a:rPr dirty="0"/>
              <a:t> </a:t>
            </a:r>
            <a:r>
              <a:rPr dirty="0" err="1"/>
              <a:t>떠나라</a:t>
            </a:r>
            <a:r>
              <a:rPr dirty="0"/>
              <a:t>.’”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백성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2만 2,000명이 </a:t>
            </a:r>
            <a:r>
              <a:rPr dirty="0" err="1"/>
              <a:t>돌아갔고</a:t>
            </a:r>
            <a:r>
              <a:rPr dirty="0"/>
              <a:t> 1만 </a:t>
            </a:r>
            <a:r>
              <a:rPr dirty="0" err="1"/>
              <a:t>명만</a:t>
            </a:r>
            <a:r>
              <a:rPr dirty="0"/>
              <a:t> </a:t>
            </a:r>
            <a:r>
              <a:rPr dirty="0" err="1"/>
              <a:t>남게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487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announce now to the people, `Anyone who trembles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fear may turn back and leave Mount Gilead.'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 So twenty-two thousand men left, while ten thousand remained.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36144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기드온에게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아직도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너무</a:t>
            </a:r>
            <a:r>
              <a:rPr dirty="0"/>
              <a:t> </a:t>
            </a:r>
            <a:r>
              <a:rPr dirty="0" err="1"/>
              <a:t>많다</a:t>
            </a:r>
            <a:r>
              <a:rPr dirty="0"/>
              <a:t>.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물가로</a:t>
            </a:r>
            <a:r>
              <a:rPr dirty="0"/>
              <a:t> </a:t>
            </a:r>
            <a:r>
              <a:rPr dirty="0" err="1"/>
              <a:t>데리고</a:t>
            </a:r>
            <a:r>
              <a:rPr dirty="0"/>
              <a:t> </a:t>
            </a:r>
            <a:r>
              <a:rPr dirty="0" err="1"/>
              <a:t>가거라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거기에서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대신해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시험하겠다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 err="1"/>
              <a:t>내가</a:t>
            </a:r>
            <a:r>
              <a:rPr dirty="0"/>
              <a:t> ‘이 </a:t>
            </a:r>
            <a:r>
              <a:rPr dirty="0" err="1"/>
              <a:t>사람은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갈 </a:t>
            </a:r>
            <a:r>
              <a:rPr dirty="0" err="1"/>
              <a:t>것이다’라고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말하면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너와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갈 </a:t>
            </a:r>
            <a:r>
              <a:rPr dirty="0" err="1"/>
              <a:t>것이요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‘이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너와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가지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것이다’라고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말하는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가지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5445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LORD said to Gideon, "There are still too many men.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Take them down to the water, and I will sift them for you there.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I say, `This one shall go with you,' he shall go; but if I say,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`This one shall not go with you,' he shall not go."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3573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기드온은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데리고</a:t>
            </a:r>
            <a:r>
              <a:rPr dirty="0"/>
              <a:t> </a:t>
            </a:r>
            <a:r>
              <a:rPr dirty="0" err="1"/>
              <a:t>물가로</a:t>
            </a:r>
            <a:r>
              <a:rPr dirty="0"/>
              <a:t> </a:t>
            </a:r>
            <a:r>
              <a:rPr dirty="0" err="1"/>
              <a:t>내려갔습니다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기드온에게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“</a:t>
            </a:r>
            <a:r>
              <a:rPr dirty="0" err="1"/>
              <a:t>개처럼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혀로</a:t>
            </a:r>
            <a:r>
              <a:rPr dirty="0"/>
              <a:t> </a:t>
            </a:r>
            <a:r>
              <a:rPr dirty="0" err="1"/>
              <a:t>핥아먹는</a:t>
            </a:r>
            <a:r>
              <a:rPr dirty="0"/>
              <a:t> </a:t>
            </a:r>
            <a:r>
              <a:rPr dirty="0" err="1"/>
              <a:t>사람과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마시기</a:t>
            </a:r>
            <a:r>
              <a:rPr dirty="0"/>
              <a:t> </a:t>
            </a:r>
            <a:r>
              <a:rPr dirty="0" err="1"/>
              <a:t>위해서</a:t>
            </a:r>
            <a:r>
              <a:rPr dirty="0"/>
              <a:t> </a:t>
            </a:r>
            <a:r>
              <a:rPr dirty="0" err="1"/>
              <a:t>무릎을</a:t>
            </a:r>
            <a:r>
              <a:rPr dirty="0"/>
              <a:t> </a:t>
            </a:r>
            <a:r>
              <a:rPr dirty="0" err="1"/>
              <a:t>꿇고</a:t>
            </a:r>
            <a:r>
              <a:rPr dirty="0"/>
              <a:t> </a:t>
            </a:r>
            <a:r>
              <a:rPr dirty="0" err="1"/>
              <a:t>엎드리는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모두를</a:t>
            </a:r>
            <a:r>
              <a:rPr dirty="0"/>
              <a:t> </a:t>
            </a:r>
            <a:r>
              <a:rPr dirty="0" err="1"/>
              <a:t>따로</a:t>
            </a:r>
            <a:r>
              <a:rPr dirty="0"/>
              <a:t> </a:t>
            </a:r>
            <a:r>
              <a:rPr dirty="0" err="1"/>
              <a:t>세워라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882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Gideon took the men down to the water.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the LORD told him, "Separate those who lap the water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their tongues like a dog from those who kneel down to drink."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입에</a:t>
            </a:r>
            <a:r>
              <a:rPr dirty="0"/>
              <a:t> </a:t>
            </a:r>
            <a:r>
              <a:rPr dirty="0" err="1"/>
              <a:t>대고</a:t>
            </a:r>
            <a:r>
              <a:rPr dirty="0"/>
              <a:t> </a:t>
            </a:r>
            <a:r>
              <a:rPr dirty="0" err="1"/>
              <a:t>핥아먹은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수가</a:t>
            </a:r>
            <a:r>
              <a:rPr dirty="0"/>
              <a:t> 300명이었습니다.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나머지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마시기</a:t>
            </a:r>
            <a:r>
              <a:rPr dirty="0"/>
              <a:t> </a:t>
            </a:r>
            <a:r>
              <a:rPr dirty="0" err="1"/>
              <a:t>위해서</a:t>
            </a:r>
            <a:r>
              <a:rPr dirty="0"/>
              <a:t> </a:t>
            </a:r>
            <a:r>
              <a:rPr dirty="0" err="1"/>
              <a:t>무릎을</a:t>
            </a:r>
            <a:r>
              <a:rPr dirty="0"/>
              <a:t> </a:t>
            </a:r>
            <a:r>
              <a:rPr dirty="0" err="1"/>
              <a:t>꿇고</a:t>
            </a:r>
            <a:r>
              <a:rPr dirty="0"/>
              <a:t> </a:t>
            </a:r>
            <a:r>
              <a:rPr dirty="0" err="1"/>
              <a:t>엎드렸습니다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424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Three hundred men lapped with their hands to their mouths.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rest got down on their knees to drink.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기드온에게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핥아먹은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300명으로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구원하고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미디안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네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넘겨주겠다</a:t>
            </a:r>
            <a:r>
              <a:rPr dirty="0"/>
              <a:t>.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백성들은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각각</a:t>
            </a:r>
            <a:r>
              <a:rPr dirty="0"/>
              <a:t> </a:t>
            </a:r>
            <a:r>
              <a:rPr dirty="0" err="1"/>
              <a:t>자기가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곳으로</a:t>
            </a:r>
            <a:r>
              <a:rPr dirty="0"/>
              <a:t> </a:t>
            </a:r>
            <a:r>
              <a:rPr dirty="0" err="1"/>
              <a:t>돌려보내라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439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said to Gideon, "With the three hundred men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lapped I will save you and give the Midianites into your hands.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all the other men go, each to his own place."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2833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기드온은</a:t>
            </a:r>
            <a:r>
              <a:rPr dirty="0"/>
              <a:t> 300명만 </a:t>
            </a:r>
            <a:r>
              <a:rPr dirty="0" err="1"/>
              <a:t>남기고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사람들은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각각</a:t>
            </a:r>
            <a:r>
              <a:rPr dirty="0"/>
              <a:t> </a:t>
            </a: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집으로</a:t>
            </a:r>
            <a:r>
              <a:rPr dirty="0"/>
              <a:t> </a:t>
            </a:r>
            <a:r>
              <a:rPr dirty="0" err="1"/>
              <a:t>돌려보냈습니다.그들은</a:t>
            </a:r>
            <a:r>
              <a:rPr dirty="0"/>
              <a:t> </a:t>
            </a:r>
            <a:r>
              <a:rPr dirty="0" err="1"/>
              <a:t>돌아간</a:t>
            </a:r>
            <a:r>
              <a:rPr dirty="0"/>
              <a:t> </a:t>
            </a:r>
            <a:r>
              <a:rPr dirty="0" err="1"/>
              <a:t>백성들의</a:t>
            </a:r>
            <a:r>
              <a:rPr dirty="0"/>
              <a:t> </a:t>
            </a:r>
            <a:r>
              <a:rPr dirty="0" err="1"/>
              <a:t>식량과</a:t>
            </a:r>
            <a:r>
              <a:rPr dirty="0"/>
              <a:t> </a:t>
            </a:r>
            <a:r>
              <a:rPr dirty="0" err="1"/>
              <a:t>나팔을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들었습니다</a:t>
            </a:r>
            <a:r>
              <a:rPr dirty="0"/>
              <a:t>. </a:t>
            </a:r>
            <a:r>
              <a:rPr dirty="0" err="1"/>
              <a:t>미디안</a:t>
            </a:r>
            <a:r>
              <a:rPr dirty="0"/>
              <a:t> </a:t>
            </a:r>
            <a:r>
              <a:rPr dirty="0" err="1"/>
              <a:t>군대는</a:t>
            </a:r>
            <a:r>
              <a:rPr dirty="0"/>
              <a:t> </a:t>
            </a:r>
            <a:r>
              <a:rPr dirty="0" err="1"/>
              <a:t>기드온이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평원</a:t>
            </a:r>
            <a:r>
              <a:rPr dirty="0"/>
              <a:t> </a:t>
            </a:r>
            <a:r>
              <a:rPr dirty="0" err="1"/>
              <a:t>아래쪽에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6318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Gideon sent the rest of the Israelites to their tents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kept the three hundred, who took over the provisions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trumpets of the others.</a:t>
            </a:r>
            <a:r>
              <a:rPr lang="en-US" dirty="0"/>
              <a:t> </a:t>
            </a:r>
            <a:r>
              <a:rPr dirty="0"/>
              <a:t>Now the camp of Midian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lay below him in the valley.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342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그날</a:t>
            </a:r>
            <a:r>
              <a:rPr dirty="0"/>
              <a:t> </a:t>
            </a:r>
            <a:r>
              <a:rPr dirty="0" err="1"/>
              <a:t>밤에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기드온에게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일어나</a:t>
            </a:r>
            <a:r>
              <a:rPr dirty="0"/>
              <a:t> </a:t>
            </a:r>
            <a:r>
              <a:rPr dirty="0" err="1"/>
              <a:t>미디안</a:t>
            </a:r>
            <a:r>
              <a:rPr dirty="0"/>
              <a:t> </a:t>
            </a:r>
            <a:r>
              <a:rPr dirty="0" err="1"/>
              <a:t>막사를</a:t>
            </a:r>
            <a:r>
              <a:rPr dirty="0"/>
              <a:t> </a:t>
            </a:r>
            <a:r>
              <a:rPr dirty="0" err="1"/>
              <a:t>치러</a:t>
            </a:r>
            <a:r>
              <a:rPr dirty="0"/>
              <a:t> </a:t>
            </a:r>
            <a:r>
              <a:rPr dirty="0" err="1"/>
              <a:t>내려가라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네 </a:t>
            </a:r>
            <a:r>
              <a:rPr dirty="0" err="1"/>
              <a:t>손에</a:t>
            </a:r>
            <a:r>
              <a:rPr dirty="0"/>
              <a:t> 줄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527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During that night the LORD said to Gideon,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"Get up, go down against the camp,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I am going to give it into your hands.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1779</Words>
  <Application>Microsoft Office PowerPoint</Application>
  <PresentationFormat>와이드스크린</PresentationFormat>
  <Paragraphs>179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송치연</cp:lastModifiedBy>
  <cp:revision>251</cp:revision>
  <dcterms:created xsi:type="dcterms:W3CDTF">2019-02-17T10:11:46Z</dcterms:created>
  <dcterms:modified xsi:type="dcterms:W3CDTF">2022-09-08T14:51:12Z</dcterms:modified>
</cp:coreProperties>
</file>