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미디안과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갈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않다니</a:t>
            </a:r>
            <a:r>
              <a:rPr dirty="0"/>
              <a:t> 이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된 </a:t>
            </a:r>
            <a:r>
              <a:rPr dirty="0" err="1"/>
              <a:t>것입니까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격렬하게</a:t>
            </a:r>
            <a:r>
              <a:rPr dirty="0"/>
              <a:t> </a:t>
            </a:r>
            <a:r>
              <a:rPr dirty="0" err="1"/>
              <a:t>항의했습니다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Ephraimites asked Gideon,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treated us like this? Why didn't you call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went to fight Midian?" And they criticized him sharply.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살문나는</a:t>
            </a:r>
            <a:r>
              <a:rPr dirty="0"/>
              <a:t> 약 1만 5,000명의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거느리고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갈골에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12만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쓰러진</a:t>
            </a:r>
            <a:r>
              <a:rPr dirty="0"/>
              <a:t> 뒤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전부였습니다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29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</a:t>
            </a: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 were in </a:t>
            </a:r>
            <a:r>
              <a:rPr dirty="0" err="1"/>
              <a:t>Karkor</a:t>
            </a:r>
            <a:r>
              <a:rPr dirty="0"/>
              <a:t> with</a:t>
            </a:r>
            <a:r>
              <a:rPr lang="en-US" dirty="0"/>
              <a:t> </a:t>
            </a:r>
            <a:r>
              <a:rPr dirty="0"/>
              <a:t>a force</a:t>
            </a:r>
            <a:r>
              <a:rPr lang="en-US" dirty="0"/>
              <a:t> </a:t>
            </a:r>
            <a:r>
              <a:rPr dirty="0"/>
              <a:t>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fifteen thousand men, all that were left of the armies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eastern peoples; a hundred and twenty thousand swordsmen had fallen.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노바와</a:t>
            </a:r>
            <a:r>
              <a:rPr dirty="0"/>
              <a:t> </a:t>
            </a:r>
            <a:r>
              <a:rPr dirty="0" err="1"/>
              <a:t>욕브하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천막에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올라가서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방심한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went up by the route of the nomads east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Nobah</a:t>
            </a:r>
            <a:r>
              <a:rPr dirty="0"/>
              <a:t> and </a:t>
            </a:r>
            <a:r>
              <a:rPr dirty="0" err="1"/>
              <a:t>Jogbehah</a:t>
            </a:r>
            <a:r>
              <a:rPr dirty="0"/>
              <a:t> and fell upon the unsuspecting army.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살문나는</a:t>
            </a:r>
            <a:r>
              <a:rPr dirty="0"/>
              <a:t> </a:t>
            </a:r>
            <a:r>
              <a:rPr dirty="0" err="1"/>
              <a:t>도망쳤지만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추격했습니다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두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살문나를</a:t>
            </a:r>
            <a:r>
              <a:rPr dirty="0"/>
              <a:t> </a:t>
            </a:r>
            <a:r>
              <a:rPr dirty="0" err="1"/>
              <a:t>사로잡고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무찔렀습니다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49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, the two kings of Midian, fled,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pursued them and captured them, routing their entire army.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기드온은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헤레스</a:t>
            </a:r>
            <a:r>
              <a:rPr dirty="0"/>
              <a:t> </a:t>
            </a:r>
            <a:r>
              <a:rPr dirty="0" err="1"/>
              <a:t>고갯길의</a:t>
            </a:r>
            <a:r>
              <a:rPr dirty="0"/>
              <a:t> </a:t>
            </a:r>
            <a:r>
              <a:rPr dirty="0" err="1"/>
              <a:t>전쟁터에서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2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son of </a:t>
            </a:r>
            <a:r>
              <a:rPr dirty="0" err="1"/>
              <a:t>Joash</a:t>
            </a:r>
            <a:r>
              <a:rPr dirty="0"/>
              <a:t> then returned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battle by the Pass of </a:t>
            </a:r>
            <a:r>
              <a:rPr dirty="0" err="1"/>
              <a:t>Heres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6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숙곳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청년을</a:t>
            </a:r>
            <a:r>
              <a:rPr dirty="0"/>
              <a:t> </a:t>
            </a:r>
            <a:r>
              <a:rPr dirty="0" err="1"/>
              <a:t>붙잡아다가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청년은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숙곳의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77명의 </a:t>
            </a:r>
            <a:r>
              <a:rPr dirty="0" err="1"/>
              <a:t>이름을</a:t>
            </a:r>
            <a:r>
              <a:rPr dirty="0"/>
              <a:t> 써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caught a young man of Succoth and questioned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young man wrote down for him the names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seventy-seven officials of Succoth, the elders of the town.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985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숙곳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살문나를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손안에</a:t>
            </a:r>
            <a:r>
              <a:rPr dirty="0"/>
              <a:t> </a:t>
            </a:r>
            <a:r>
              <a:rPr dirty="0" err="1"/>
              <a:t>있기라도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부하들에게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줘야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조롱했었다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6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Gideon came and said to the men of Succoth,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are </a:t>
            </a: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, about whom you taunted me by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`Do you already have the hands of </a:t>
            </a: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 in your possession?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we give bread to your exhausted men?'"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붙잡아서</a:t>
            </a:r>
            <a:r>
              <a:rPr dirty="0"/>
              <a:t> </a:t>
            </a:r>
            <a:r>
              <a:rPr dirty="0" err="1"/>
              <a:t>들가시와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찔레를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숙곳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본때를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0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elders of the town and taught the men</a:t>
            </a:r>
            <a:r>
              <a:rPr lang="ko-KR" altLang="en-US" dirty="0"/>
              <a:t> </a:t>
            </a:r>
            <a:r>
              <a:rPr dirty="0"/>
              <a:t>of Succoth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lesson by punishing them with desert thorns and briers.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또 </a:t>
            </a:r>
            <a:r>
              <a:rPr dirty="0" err="1"/>
              <a:t>브누엘</a:t>
            </a:r>
            <a:r>
              <a:rPr dirty="0"/>
              <a:t> </a:t>
            </a:r>
            <a:r>
              <a:rPr dirty="0" err="1"/>
              <a:t>탑을</a:t>
            </a:r>
            <a:r>
              <a:rPr dirty="0"/>
              <a:t> </a:t>
            </a:r>
            <a:r>
              <a:rPr dirty="0" err="1"/>
              <a:t>허물고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5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pulled down the tower of Peniel and killed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the town.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99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다볼에서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죽였느냐</a:t>
            </a:r>
            <a:r>
              <a:rPr dirty="0"/>
              <a:t>?”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사람들이었소</a:t>
            </a:r>
            <a:r>
              <a:rPr dirty="0"/>
              <a:t>. </a:t>
            </a:r>
            <a:r>
              <a:rPr dirty="0" err="1"/>
              <a:t>모두가</a:t>
            </a:r>
            <a:r>
              <a:rPr dirty="0"/>
              <a:t> 다 </a:t>
            </a:r>
            <a:r>
              <a:rPr dirty="0" err="1"/>
              <a:t>왕자의</a:t>
            </a:r>
            <a:r>
              <a:rPr dirty="0"/>
              <a:t> </a:t>
            </a:r>
            <a:r>
              <a:rPr dirty="0" err="1"/>
              <a:t>모습</a:t>
            </a:r>
            <a:r>
              <a:rPr dirty="0"/>
              <a:t> </a:t>
            </a:r>
            <a:r>
              <a:rPr dirty="0" err="1"/>
              <a:t>같았소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8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asked </a:t>
            </a: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kind of men did you kill at Tabor?" "Men like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they answered, "each one with the bearing of a prince."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내 </a:t>
            </a:r>
            <a:r>
              <a:rPr dirty="0" err="1"/>
              <a:t>형제들이요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아들들이다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계심으로</a:t>
            </a:r>
            <a:r>
              <a:rPr dirty="0"/>
              <a:t> </a:t>
            </a:r>
            <a:r>
              <a:rPr dirty="0" err="1"/>
              <a:t>맹세하는데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주었더라면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99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replied, "Those were my brothers,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my own mother.</a:t>
            </a:r>
            <a:r>
              <a:rPr lang="en-US" dirty="0"/>
              <a:t> </a:t>
            </a:r>
            <a:r>
              <a:rPr dirty="0"/>
              <a:t>As surely as the LORD lives,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had spared their lives, I would not kill you."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95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당신들과</a:t>
            </a:r>
            <a:r>
              <a:rPr dirty="0"/>
              <a:t> </a:t>
            </a:r>
            <a:r>
              <a:rPr dirty="0" err="1"/>
              <a:t>비교할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끝물</a:t>
            </a:r>
            <a:r>
              <a:rPr dirty="0"/>
              <a:t> </a:t>
            </a:r>
            <a:r>
              <a:rPr dirty="0" err="1"/>
              <a:t>포도가</a:t>
            </a:r>
            <a:r>
              <a:rPr dirty="0"/>
              <a:t> </a:t>
            </a:r>
            <a:r>
              <a:rPr dirty="0" err="1"/>
              <a:t>아비에셀의</a:t>
            </a:r>
            <a:r>
              <a:rPr dirty="0"/>
              <a:t> </a:t>
            </a:r>
            <a:r>
              <a:rPr dirty="0" err="1"/>
              <a:t>맏물</a:t>
            </a:r>
            <a:r>
              <a:rPr dirty="0"/>
              <a:t> </a:t>
            </a:r>
            <a:r>
              <a:rPr dirty="0" err="1"/>
              <a:t>포도보다</a:t>
            </a:r>
            <a:r>
              <a:rPr dirty="0"/>
              <a:t> </a:t>
            </a:r>
            <a:r>
              <a:rPr dirty="0" err="1"/>
              <a:t>낫지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answered them, "What have I accomplished compared to you?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Aren't the gleanings of Ephraim's grapes better than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full grape harvest of </a:t>
            </a:r>
            <a:r>
              <a:rPr dirty="0" err="1"/>
              <a:t>Abiezer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맏아들인</a:t>
            </a:r>
            <a:r>
              <a:rPr dirty="0"/>
              <a:t> </a:t>
            </a:r>
            <a:r>
              <a:rPr dirty="0" err="1"/>
              <a:t>여델에게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죽여라</a:t>
            </a:r>
            <a:r>
              <a:rPr dirty="0"/>
              <a:t>!”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여델은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어려서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71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Turning to Jether, his oldest son, he said, "Kill them!"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Jether did not draw his sword,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only a boy and was afraid.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01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남자라면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용맹을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법이니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상대해</a:t>
            </a:r>
            <a:r>
              <a:rPr dirty="0"/>
              <a:t> </a:t>
            </a:r>
            <a:r>
              <a:rPr dirty="0" err="1"/>
              <a:t>보시오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살문나를</a:t>
            </a:r>
            <a:r>
              <a:rPr dirty="0"/>
              <a:t> </a:t>
            </a:r>
            <a:r>
              <a:rPr dirty="0" err="1"/>
              <a:t>죽이고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낙타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장신구들을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8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 said, "Come, do it yourself. `As is the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is his strength.'" So Gideon stepped forward and killed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the ornaments off their camels' necks.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손자가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다스려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said to Gideon, "Rule over us --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son and your grandson </a:t>
            </a:r>
            <a:r>
              <a:rPr lang="en-US" altLang="ko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saved us out of the hand of Midian."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다스리지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내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다스리실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4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Gideon told them, "I will not rule over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my son rule over you. The LORD will rule over you."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부탁이</a:t>
            </a:r>
            <a:r>
              <a:rPr dirty="0"/>
              <a:t> </a:t>
            </a:r>
            <a:r>
              <a:rPr dirty="0" err="1"/>
              <a:t>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약탈한</a:t>
            </a:r>
            <a:r>
              <a:rPr dirty="0"/>
              <a:t> </a:t>
            </a:r>
            <a:r>
              <a:rPr dirty="0" err="1"/>
              <a:t>귀고리를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.”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미디안이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이스마엘</a:t>
            </a:r>
            <a:r>
              <a:rPr dirty="0"/>
              <a:t> </a:t>
            </a:r>
            <a:r>
              <a:rPr dirty="0" err="1"/>
              <a:t>사람들이므로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금귀고리를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5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said, "I do have one request,</a:t>
            </a:r>
            <a:r>
              <a:rPr lang="en-US" dirty="0"/>
              <a:t> </a:t>
            </a:r>
            <a:r>
              <a:rPr dirty="0"/>
              <a:t>that each of you give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earring from your share of the plunder."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(It was the custom of the Ishmaelites to wear gold earrings.)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17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lang="en-US"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약탈한</a:t>
            </a:r>
            <a:r>
              <a:rPr dirty="0"/>
              <a:t> </a:t>
            </a:r>
            <a:r>
              <a:rPr dirty="0" err="1"/>
              <a:t>귀고리를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answered, "We'll be glad to give them."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spread out a garment, and each man threw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ring</a:t>
            </a:r>
            <a:r>
              <a:rPr lang="en-US" dirty="0"/>
              <a:t> </a:t>
            </a:r>
            <a:r>
              <a:rPr dirty="0"/>
              <a:t>from his plunder onto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낸 </a:t>
            </a:r>
            <a:r>
              <a:rPr dirty="0" err="1"/>
              <a:t>금귀고리의</a:t>
            </a:r>
            <a:r>
              <a:rPr dirty="0"/>
              <a:t> </a:t>
            </a:r>
            <a:r>
              <a:rPr dirty="0" err="1"/>
              <a:t>양은</a:t>
            </a:r>
            <a:r>
              <a:rPr dirty="0"/>
              <a:t> 금 1,700세겔이었습니다.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밖에도</a:t>
            </a:r>
            <a:r>
              <a:rPr dirty="0"/>
              <a:t> </a:t>
            </a:r>
            <a:r>
              <a:rPr dirty="0" err="1"/>
              <a:t>장신구와</a:t>
            </a:r>
            <a:r>
              <a:rPr dirty="0"/>
              <a:t> </a:t>
            </a:r>
            <a:r>
              <a:rPr dirty="0" err="1"/>
              <a:t>패물과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입었던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낙타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장식품이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weight of the gold rings he asked for came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seventeen hundred shekels, not counting the ornaments,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pendants and the purple garments worn by the kings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Midian or the chains that were on their camels' necks.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사사기</a:t>
            </a:r>
            <a:r>
              <a:rPr dirty="0"/>
              <a:t>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기드온은</a:t>
            </a:r>
            <a:r>
              <a:rPr dirty="0"/>
              <a:t> 그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에봇을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성읍인</a:t>
            </a:r>
            <a:r>
              <a:rPr dirty="0"/>
              <a:t> </a:t>
            </a:r>
            <a:r>
              <a:rPr dirty="0" err="1"/>
              <a:t>오브라에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우상으로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기드온과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made the gold into an ephod, which he placed in </a:t>
            </a:r>
            <a:r>
              <a:rPr dirty="0" err="1"/>
              <a:t>Ophrah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town. All Israel prostituted themselves by worshiping it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became a snare to Gideon and his family.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21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미디안은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복종해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땅에는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60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Midian was subdued before the Israelites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raise its head again. During Gideon's lifetime,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enjoyed peace forty years.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요아스의 아들 여룹바알은 자기 집으로 돌아가 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Jerub-Baal son of Joash went back home to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6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"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지휘관들인</a:t>
            </a:r>
            <a:r>
              <a:rPr dirty="0"/>
              <a:t> </a:t>
            </a:r>
            <a:r>
              <a:rPr dirty="0" err="1"/>
              <a:t>오렙과</a:t>
            </a:r>
            <a:r>
              <a:rPr dirty="0"/>
              <a:t> </a:t>
            </a:r>
            <a:r>
              <a:rPr dirty="0" err="1"/>
              <a:t>스엡을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잡게</a:t>
            </a:r>
            <a:r>
              <a:rPr dirty="0"/>
              <a:t> 해 </a:t>
            </a:r>
            <a:r>
              <a:rPr dirty="0" err="1"/>
              <a:t>주셨는데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당신들과</a:t>
            </a:r>
            <a:r>
              <a:rPr dirty="0"/>
              <a:t> </a:t>
            </a:r>
            <a:r>
              <a:rPr dirty="0" err="1"/>
              <a:t>비교해서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했단</a:t>
            </a:r>
            <a:r>
              <a:rPr dirty="0"/>
              <a:t> </a:t>
            </a:r>
            <a:r>
              <a:rPr dirty="0" err="1"/>
              <a:t>말입니까</a:t>
            </a:r>
            <a:r>
              <a:rPr dirty="0"/>
              <a:t>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누그러졌습니다</a:t>
            </a:r>
            <a:r>
              <a:rPr dirty="0"/>
              <a:t>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9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gave </a:t>
            </a:r>
            <a:r>
              <a:rPr dirty="0" err="1"/>
              <a:t>Oreb</a:t>
            </a:r>
            <a:r>
              <a:rPr dirty="0"/>
              <a:t> and </a:t>
            </a:r>
            <a:r>
              <a:rPr dirty="0" err="1"/>
              <a:t>Zeeb</a:t>
            </a:r>
            <a:r>
              <a:rPr dirty="0"/>
              <a:t>, the Midianite leaders, into your hands.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was I able to do compared to you?"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their resentment against him subsided.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기드온에게는 아내가 많아서 그의 자손으로는 70명의 아들이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had seventy sons of his own, for he had many wives.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세겜에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첩도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아비멜렉이라고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concubine, who lived in Shechem, also bore him a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he named Abimelech.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노년에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아비에셀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땅인</a:t>
            </a:r>
            <a:r>
              <a:rPr dirty="0"/>
              <a:t> </a:t>
            </a:r>
            <a:r>
              <a:rPr dirty="0" err="1"/>
              <a:t>오브라에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5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son of </a:t>
            </a:r>
            <a:r>
              <a:rPr dirty="0" err="1"/>
              <a:t>Joash</a:t>
            </a:r>
            <a:r>
              <a:rPr dirty="0"/>
              <a:t> died at a good old age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buried in the tomb of his father </a:t>
            </a:r>
            <a:r>
              <a:rPr dirty="0" err="1"/>
              <a:t>Joash</a:t>
            </a:r>
            <a:r>
              <a:rPr dirty="0"/>
              <a:t> in </a:t>
            </a:r>
            <a:r>
              <a:rPr dirty="0" err="1"/>
              <a:t>Ophrah</a:t>
            </a:r>
            <a:r>
              <a:rPr dirty="0"/>
              <a:t> of the Abiezrites.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죽자마자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바알을</a:t>
            </a:r>
            <a:r>
              <a:rPr dirty="0"/>
              <a:t> </a:t>
            </a:r>
            <a:r>
              <a:rPr dirty="0" err="1"/>
              <a:t>우상으로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바알브릿을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신으로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sooner had Gideon died than the Israelites again prostituted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themselves to the Baals. They set up Baal-Berith as their god and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원수들</a:t>
            </a:r>
            <a:r>
              <a:rPr dirty="0"/>
              <a:t> </a:t>
            </a:r>
            <a:r>
              <a:rPr dirty="0" err="1"/>
              <a:t>손에서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건져내신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32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remember the LORD their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rescued them from the hands of all their enemies on every side.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일명</a:t>
            </a:r>
            <a:r>
              <a:rPr dirty="0"/>
              <a:t> </a:t>
            </a:r>
            <a:r>
              <a:rPr dirty="0" err="1"/>
              <a:t>여룹바알이라고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기드온이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있었음에도</a:t>
            </a:r>
            <a:r>
              <a:rPr dirty="0"/>
              <a:t> </a:t>
            </a:r>
            <a:r>
              <a:rPr dirty="0" err="1"/>
              <a:t>불구하고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호의를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9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failed to show kindness to the family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Jerub</a:t>
            </a:r>
            <a:r>
              <a:rPr dirty="0"/>
              <a:t>-Baal (that is, Gideon) for all the good things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done for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기드온과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300명의 </a:t>
            </a:r>
            <a:r>
              <a:rPr dirty="0" err="1"/>
              <a:t>용사는</a:t>
            </a:r>
            <a:r>
              <a:rPr dirty="0"/>
              <a:t> </a:t>
            </a:r>
            <a:r>
              <a:rPr dirty="0" err="1"/>
              <a:t>지쳤지만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적을</a:t>
            </a:r>
            <a:r>
              <a:rPr dirty="0"/>
              <a:t> </a:t>
            </a:r>
            <a:r>
              <a:rPr dirty="0" err="1"/>
              <a:t>추격하며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건넜습니다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6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and his three hundred men, exhausted yet keeping up the pursuit,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the Jordan and crossed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숙곳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부탁입니다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용사들에게</a:t>
            </a:r>
            <a:r>
              <a:rPr dirty="0"/>
              <a:t> 빵 </a:t>
            </a:r>
            <a:r>
              <a:rPr dirty="0" err="1"/>
              <a:t>덩어리를</a:t>
            </a:r>
            <a:r>
              <a:rPr dirty="0"/>
              <a:t> 좀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지쳐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살문나를</a:t>
            </a:r>
            <a:r>
              <a:rPr dirty="0"/>
              <a:t> </a:t>
            </a:r>
            <a:r>
              <a:rPr dirty="0" err="1"/>
              <a:t>추격하고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중입니다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 men of Succoth, "Give my troops some bread;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worn out, and I am still pursuing </a:t>
            </a: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Midian."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63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숙곳의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손안에</a:t>
            </a:r>
            <a:r>
              <a:rPr dirty="0"/>
              <a:t> </a:t>
            </a:r>
            <a:r>
              <a:rPr dirty="0" err="1"/>
              <a:t>있기라도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군대에게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줘야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officials of Succoth said, "Do you already have the hands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Zebah</a:t>
            </a:r>
            <a:r>
              <a:rPr dirty="0"/>
              <a:t> and </a:t>
            </a:r>
            <a:r>
              <a:rPr dirty="0" err="1"/>
              <a:t>Zalmunna</a:t>
            </a:r>
            <a:r>
              <a:rPr dirty="0"/>
              <a:t> in your possession?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we give bread to your troops?"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83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세바와</a:t>
            </a:r>
            <a:r>
              <a:rPr dirty="0"/>
              <a:t> </a:t>
            </a:r>
            <a:r>
              <a:rPr dirty="0" err="1"/>
              <a:t>살문나를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들가시와</a:t>
            </a:r>
            <a:r>
              <a:rPr dirty="0"/>
              <a:t> </a:t>
            </a:r>
            <a:r>
              <a:rPr dirty="0" err="1"/>
              <a:t>찔레로</a:t>
            </a:r>
            <a:r>
              <a:rPr dirty="0"/>
              <a:t> </a:t>
            </a:r>
            <a:r>
              <a:rPr dirty="0" err="1"/>
              <a:t>당신들의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찢어버리겠소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Gideon replied, "Just for that, when the LORD has given</a:t>
            </a:r>
            <a:r>
              <a:rPr lang="en-US" dirty="0"/>
              <a:t> </a:t>
            </a:r>
            <a:r>
              <a:rPr dirty="0" err="1"/>
              <a:t>Zebah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Zalmunna</a:t>
            </a:r>
            <a:r>
              <a:rPr dirty="0"/>
              <a:t> into my hand, I will tear your flesh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desert thorns and briers."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그곳으로부터</a:t>
            </a:r>
            <a:r>
              <a:rPr dirty="0"/>
              <a:t> </a:t>
            </a:r>
            <a:r>
              <a:rPr dirty="0" err="1"/>
              <a:t>브누엘로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사람들에게도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브누엘</a:t>
            </a:r>
            <a:r>
              <a:rPr dirty="0"/>
              <a:t> </a:t>
            </a:r>
            <a:r>
              <a:rPr dirty="0" err="1"/>
              <a:t>사람들도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숙곳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대답했던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대답을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there he went up to Peniel and made the same request of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answered as the men of Succoth had.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69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브누엘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때 이 </a:t>
            </a:r>
            <a:r>
              <a:rPr dirty="0" err="1"/>
              <a:t>탑을</a:t>
            </a:r>
            <a:r>
              <a:rPr dirty="0"/>
              <a:t> </a:t>
            </a:r>
            <a:r>
              <a:rPr dirty="0" err="1"/>
              <a:t>부수어</a:t>
            </a:r>
            <a:r>
              <a:rPr dirty="0"/>
              <a:t> </a:t>
            </a:r>
            <a:r>
              <a:rPr dirty="0" err="1"/>
              <a:t>버리겠소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3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said to the men of Peniel,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I return in triumph, I will tear down this tower."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1981</Words>
  <Application>Microsoft Office PowerPoint</Application>
  <PresentationFormat>와이드스크린</PresentationFormat>
  <Paragraphs>214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252</cp:revision>
  <dcterms:created xsi:type="dcterms:W3CDTF">2019-02-17T10:11:46Z</dcterms:created>
  <dcterms:modified xsi:type="dcterms:W3CDTF">2022-09-08T15:02:20Z</dcterms:modified>
</cp:coreProperties>
</file>