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세겜에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친척들에게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외조부의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Abimelech son of </a:t>
            </a:r>
            <a:r>
              <a:rPr dirty="0" err="1"/>
              <a:t>Jerub</a:t>
            </a:r>
            <a:r>
              <a:rPr dirty="0"/>
              <a:t>-Baal went to his mother's brothers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Shechem and said to them and to all his mother's clan,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이젠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무화과나무에게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4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"Next, the trees said to the fig tree,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 and be our king.'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1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무화과나무는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군림하려고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내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포기해야겠느냐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0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 fig tree replied, `Should I give up my fruit,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good and sweet, to hold sway over the trees?'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포도나무에게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95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trees said to the vine,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 and be our king.'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포도나무는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군림하려고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포기해야겠느냐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 vine answered, `Should I give up my wine,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cheers both gods and men, to hold sway over the trees?'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마지막으로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가시나무에게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5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"Finally all the trees said to the thornbush,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 and be our king.'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4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가시나무가</a:t>
            </a:r>
            <a:r>
              <a:rPr dirty="0"/>
              <a:t> </a:t>
            </a:r>
            <a:r>
              <a:rPr dirty="0" err="1"/>
              <a:t>나무들에게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 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붓기를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원한다면</a:t>
            </a:r>
            <a:r>
              <a:rPr dirty="0"/>
              <a:t> 내 </a:t>
            </a:r>
            <a:r>
              <a:rPr dirty="0" err="1"/>
              <a:t>그늘에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피하라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가시나무에서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thornbush said to the trees, `If you really want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anoint me king over you, come and take refuge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shade; but if not, then let fire come out of the thornbush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consume the cedars of Lebanon!'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522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진실하고</a:t>
            </a:r>
            <a:r>
              <a:rPr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대접했소</a:t>
            </a:r>
            <a:r>
              <a:rPr dirty="0"/>
              <a:t>? 또 </a:t>
            </a:r>
            <a:r>
              <a:rPr dirty="0" err="1"/>
              <a:t>여룹바알과</a:t>
            </a:r>
            <a:r>
              <a:rPr dirty="0"/>
              <a:t> 그 </a:t>
            </a:r>
            <a:r>
              <a:rPr dirty="0" err="1"/>
              <a:t>집안을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공정하게</a:t>
            </a:r>
            <a:r>
              <a:rPr dirty="0"/>
              <a:t> </a:t>
            </a:r>
            <a:r>
              <a:rPr dirty="0" err="1"/>
              <a:t>대접했소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대우로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대접했소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if you have acted honorably and in good faith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made Abimelech king, and if you have been fair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Jerub</a:t>
            </a:r>
            <a:r>
              <a:rPr dirty="0"/>
              <a:t>-Baal and his family, and if you have treated him as he deserves --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당신들을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싸웠고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당신들을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냈소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0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think that my father fought for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risked his life to rescue you from the hand of Midian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대항해서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70명을 한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죽였고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당신들</a:t>
            </a:r>
            <a:r>
              <a:rPr dirty="0"/>
              <a:t> </a:t>
            </a:r>
            <a:r>
              <a:rPr dirty="0" err="1"/>
              <a:t>친척이라는</a:t>
            </a:r>
            <a:r>
              <a:rPr dirty="0"/>
              <a:t> </a:t>
            </a:r>
            <a:r>
              <a:rPr dirty="0" err="1"/>
              <a:t>이유로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(but today you have revolted against my father's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murdered his seventy sons on a single stone, and made Abimelech,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his slave girl, king over the citizens of Shechem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your brother)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여룹바알과</a:t>
            </a:r>
            <a:r>
              <a:rPr dirty="0"/>
              <a:t> 그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진실하고</a:t>
            </a:r>
            <a:r>
              <a:rPr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대했다면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당신들과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3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then you have acted honorably and in good faith toward </a:t>
            </a:r>
            <a:r>
              <a:rPr dirty="0" err="1"/>
              <a:t>Jerub</a:t>
            </a:r>
            <a:r>
              <a:rPr dirty="0"/>
              <a:t>-Baal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family today, may Abimelech be your joy, and may you be his, too!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55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세겜의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물어보십시오</a:t>
            </a:r>
            <a:r>
              <a:rPr dirty="0"/>
              <a:t>.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70명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게 </a:t>
            </a:r>
            <a:r>
              <a:rPr dirty="0" err="1"/>
              <a:t>좋겠습니까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게 </a:t>
            </a:r>
            <a:r>
              <a:rPr dirty="0" err="1"/>
              <a:t>좋겠습니까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피붙이임을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0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all the citizens of Shechem, `Which is better for you: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all seventy of </a:t>
            </a:r>
            <a:r>
              <a:rPr dirty="0" err="1"/>
              <a:t>Jerub</a:t>
            </a:r>
            <a:r>
              <a:rPr dirty="0"/>
              <a:t>-Baal's sons rule over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just one man?' Remember, I am your flesh and blood."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않다면</a:t>
            </a:r>
            <a:r>
              <a:rPr dirty="0"/>
              <a:t> </a:t>
            </a:r>
            <a:r>
              <a:rPr dirty="0" err="1"/>
              <a:t>아비멜렉에게서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세겜과</a:t>
            </a:r>
            <a:r>
              <a:rPr dirty="0"/>
              <a:t> 벧 </a:t>
            </a:r>
            <a:r>
              <a:rPr dirty="0" err="1"/>
              <a:t>밀로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세겜과</a:t>
            </a:r>
            <a:r>
              <a:rPr dirty="0"/>
              <a:t> 벧 </a:t>
            </a:r>
            <a:r>
              <a:rPr dirty="0" err="1"/>
              <a:t>밀로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have not, let fire come out</a:t>
            </a:r>
            <a:r>
              <a:rPr lang="en-US" dirty="0"/>
              <a:t> </a:t>
            </a:r>
            <a:r>
              <a:rPr dirty="0"/>
              <a:t>from Abimelech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consume you, citizens of Shechem and Beth </a:t>
            </a:r>
            <a:r>
              <a:rPr dirty="0" err="1"/>
              <a:t>Millo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fire come out from you, citizens of Shechem and Beth </a:t>
            </a:r>
            <a:r>
              <a:rPr dirty="0" err="1"/>
              <a:t>Millo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consume Abimelech!"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두려워해서</a:t>
            </a:r>
            <a:r>
              <a:rPr dirty="0"/>
              <a:t> </a:t>
            </a:r>
            <a:r>
              <a:rPr dirty="0" err="1"/>
              <a:t>도망쳤고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브엘로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Jotham fled, escaping to Beer, and he lived there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afraid of his brother Abimelech.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3년이 </a:t>
            </a:r>
            <a:r>
              <a:rPr dirty="0" err="1"/>
              <a:t>지나자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Abimelech had governed Israel three years,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반역했습니다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sent an evil spirit between Abimelech and the citizens of Shechem,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acted treacherously against Abimelech.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70명에게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잔혹한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갚는</a:t>
            </a:r>
            <a:r>
              <a:rPr dirty="0"/>
              <a:t> </a:t>
            </a:r>
            <a:r>
              <a:rPr dirty="0" err="1"/>
              <a:t>것이며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아비멜렉에게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뿌려지고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did this in order that the crime against </a:t>
            </a:r>
            <a:r>
              <a:rPr dirty="0" err="1"/>
              <a:t>Jerub</a:t>
            </a:r>
            <a:r>
              <a:rPr dirty="0"/>
              <a:t>-Baal's seventy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shedding of their blood, might be avenged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their brother Abimelech and on the citizens of Shechem,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helped him murder his brothers.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산꼭대기에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잠복시켜</a:t>
            </a:r>
            <a:r>
              <a:rPr dirty="0"/>
              <a:t> </a:t>
            </a:r>
            <a:r>
              <a:rPr dirty="0" err="1"/>
              <a:t>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아비멜렉에게</a:t>
            </a:r>
            <a:r>
              <a:rPr dirty="0"/>
              <a:t> </a:t>
            </a:r>
            <a:r>
              <a:rPr dirty="0" err="1"/>
              <a:t>전해졌습니다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opposition to him these citizens of Shechem set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hilltops to ambush and rob everyone who passed by,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was reported to Abimelech.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에벳의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세겜으로</a:t>
            </a:r>
            <a:r>
              <a:rPr dirty="0"/>
              <a:t> </a:t>
            </a:r>
            <a:r>
              <a:rPr dirty="0" err="1"/>
              <a:t>이사해</a:t>
            </a:r>
            <a:r>
              <a:rPr dirty="0"/>
              <a:t> </a:t>
            </a:r>
            <a:r>
              <a:rPr dirty="0" err="1"/>
              <a:t>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의지했습니다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</a:t>
            </a:r>
            <a:r>
              <a:rPr dirty="0" err="1"/>
              <a:t>Gaal</a:t>
            </a:r>
            <a:r>
              <a:rPr dirty="0"/>
              <a:t> son of </a:t>
            </a:r>
            <a:r>
              <a:rPr dirty="0" err="1"/>
              <a:t>Ebed</a:t>
            </a:r>
            <a:r>
              <a:rPr dirty="0"/>
              <a:t> moved with his brothers into Shechem,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citizens put their confidence in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들판으로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포도밭의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줍고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벌였습니다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신전에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저주했습니다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9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had gone out into the fields and gathered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grapes and trodden them, they held a festival in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their god. While they were eating and drinking, they cursed Abimelech.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461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에벳의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누구고</a:t>
            </a:r>
            <a:r>
              <a:rPr dirty="0"/>
              <a:t> </a:t>
            </a:r>
            <a:r>
              <a:rPr dirty="0" err="1"/>
              <a:t>세겜이</a:t>
            </a:r>
            <a:r>
              <a:rPr dirty="0"/>
              <a:t> </a:t>
            </a:r>
            <a:r>
              <a:rPr dirty="0" err="1"/>
              <a:t>누구인데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부하는</a:t>
            </a:r>
            <a:r>
              <a:rPr dirty="0"/>
              <a:t> </a:t>
            </a:r>
            <a:r>
              <a:rPr dirty="0" err="1"/>
              <a:t>세불이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세겜의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하몰의</a:t>
            </a:r>
            <a:r>
              <a:rPr dirty="0"/>
              <a:t> </a:t>
            </a:r>
            <a:r>
              <a:rPr dirty="0" err="1"/>
              <a:t>후손을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왜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Gaal</a:t>
            </a:r>
            <a:r>
              <a:rPr dirty="0"/>
              <a:t> son of </a:t>
            </a:r>
            <a:r>
              <a:rPr dirty="0" err="1"/>
              <a:t>Ebed</a:t>
            </a:r>
            <a:r>
              <a:rPr dirty="0"/>
              <a:t> said, "Who is Abimelech,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is Shechem, that we should be subject to him?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Isn't he </a:t>
            </a:r>
            <a:r>
              <a:rPr dirty="0" err="1"/>
              <a:t>Jerub</a:t>
            </a:r>
            <a:r>
              <a:rPr dirty="0"/>
              <a:t>-Baal's son, and isn't </a:t>
            </a:r>
            <a:r>
              <a:rPr dirty="0" err="1"/>
              <a:t>Zebul</a:t>
            </a:r>
            <a:r>
              <a:rPr dirty="0"/>
              <a:t> his deputy?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Serve the men of </a:t>
            </a:r>
            <a:r>
              <a:rPr dirty="0" err="1"/>
              <a:t>Hamor</a:t>
            </a:r>
            <a:r>
              <a:rPr dirty="0"/>
              <a:t>, Shechem's father! Why should we serve Abimelech?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섬긴다면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아비멜렉에게</a:t>
            </a:r>
            <a:r>
              <a:rPr dirty="0"/>
              <a:t> “네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봐라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this people were under my command!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would get rid of him. I would say to Abimelech,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`Call out your whole army!'"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친척들이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대신해서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전하자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기울어졌습니다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brothers repeated all this to the citizens of Shechem,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inclined to follow Abimelech, for they said, "He is our brother."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통치자인</a:t>
            </a:r>
            <a:r>
              <a:rPr dirty="0"/>
              <a:t> </a:t>
            </a:r>
            <a:r>
              <a:rPr dirty="0" err="1"/>
              <a:t>스불은</a:t>
            </a:r>
            <a:r>
              <a:rPr dirty="0"/>
              <a:t> </a:t>
            </a:r>
            <a:r>
              <a:rPr dirty="0" err="1"/>
              <a:t>에벳의</a:t>
            </a:r>
            <a:r>
              <a:rPr dirty="0"/>
              <a:t> </a:t>
            </a:r>
            <a:r>
              <a:rPr dirty="0" err="1"/>
              <a:t>아들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가알이</a:t>
            </a:r>
            <a:r>
              <a:rPr dirty="0"/>
              <a:t> 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Zebul</a:t>
            </a:r>
            <a:r>
              <a:rPr dirty="0"/>
              <a:t> the governor of the city heard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</a:t>
            </a:r>
            <a:r>
              <a:rPr dirty="0" err="1"/>
              <a:t>Gaal</a:t>
            </a:r>
            <a:r>
              <a:rPr dirty="0"/>
              <a:t> son of </a:t>
            </a:r>
            <a:r>
              <a:rPr dirty="0" err="1"/>
              <a:t>Ebed</a:t>
            </a:r>
            <a:r>
              <a:rPr dirty="0"/>
              <a:t> said, he was very angry.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비밀리에</a:t>
            </a:r>
            <a:r>
              <a:rPr dirty="0"/>
              <a:t> </a:t>
            </a:r>
            <a:r>
              <a:rPr dirty="0" err="1"/>
              <a:t>아비멜렉에게</a:t>
            </a:r>
            <a:r>
              <a:rPr dirty="0"/>
              <a:t> </a:t>
            </a:r>
            <a:r>
              <a:rPr dirty="0" err="1"/>
              <a:t>신하를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에벳의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가알과</a:t>
            </a:r>
            <a:r>
              <a:rPr dirty="0"/>
              <a:t> 그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세겜에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cover he sent messengers to Abimelech,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Gaal</a:t>
            </a:r>
            <a:r>
              <a:rPr dirty="0"/>
              <a:t> son of </a:t>
            </a:r>
            <a:r>
              <a:rPr dirty="0" err="1"/>
              <a:t>Ebed</a:t>
            </a:r>
            <a:r>
              <a:rPr dirty="0"/>
              <a:t> and his brothers have come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Shechem and are stirring up the city against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잠복하고</a:t>
            </a:r>
            <a:r>
              <a:rPr dirty="0"/>
              <a:t> </a:t>
            </a:r>
            <a:r>
              <a:rPr dirty="0" err="1"/>
              <a:t>있다가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during the night you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men should come and lie in wait in the fields.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뜨면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공격하십시오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가알과</a:t>
            </a:r>
            <a:r>
              <a:rPr dirty="0"/>
              <a:t> 그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나오면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닿는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처리하십시오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7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 at sunrise, advance against the city.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Gaal</a:t>
            </a:r>
            <a:r>
              <a:rPr dirty="0"/>
              <a:t> and his men come out against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whatever your hand finds to do."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틈타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넷으로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3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Abimelech and all his troops set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night and took up concealed positions near Shechem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four companies.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에벳의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가알이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아비멜렉과</a:t>
            </a:r>
            <a:r>
              <a:rPr dirty="0"/>
              <a:t> 그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3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</a:t>
            </a:r>
            <a:r>
              <a:rPr dirty="0" err="1"/>
              <a:t>Gaal</a:t>
            </a:r>
            <a:r>
              <a:rPr dirty="0"/>
              <a:t> son of </a:t>
            </a:r>
            <a:r>
              <a:rPr dirty="0" err="1"/>
              <a:t>Ebed</a:t>
            </a:r>
            <a:r>
              <a:rPr dirty="0"/>
              <a:t> had gone out and was standing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city gate just as Abimelech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soldiers came out from their hiding place.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가알이</a:t>
            </a:r>
            <a:r>
              <a:rPr dirty="0"/>
              <a:t> 그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스불에게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산꼭대기에서</a:t>
            </a:r>
            <a:r>
              <a:rPr dirty="0"/>
              <a:t> </a:t>
            </a:r>
            <a:r>
              <a:rPr dirty="0" err="1"/>
              <a:t>내려오고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스불이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당신이</a:t>
            </a:r>
            <a:r>
              <a:rPr dirty="0"/>
              <a:t> 산 </a:t>
            </a:r>
            <a:r>
              <a:rPr dirty="0" err="1"/>
              <a:t>그림자를</a:t>
            </a:r>
            <a:r>
              <a:rPr dirty="0"/>
              <a:t> </a:t>
            </a:r>
            <a:r>
              <a:rPr dirty="0" err="1"/>
              <a:t>마치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사람들인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03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Gaal</a:t>
            </a:r>
            <a:r>
              <a:rPr dirty="0"/>
              <a:t> saw them, he said to </a:t>
            </a:r>
            <a:r>
              <a:rPr dirty="0" err="1"/>
              <a:t>Zebul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people are coming down from the tops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mountains!" </a:t>
            </a:r>
            <a:r>
              <a:rPr dirty="0" err="1"/>
              <a:t>Zebul</a:t>
            </a:r>
            <a:r>
              <a:rPr dirty="0"/>
              <a:t> replied, "You mistake the shadows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mountains for men."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가알이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이 </a:t>
            </a:r>
            <a:r>
              <a:rPr dirty="0" err="1"/>
              <a:t>근처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내려오고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엘론</a:t>
            </a:r>
            <a:r>
              <a:rPr dirty="0"/>
              <a:t> </a:t>
            </a:r>
            <a:r>
              <a:rPr dirty="0" err="1"/>
              <a:t>므오느님</a:t>
            </a:r>
            <a:r>
              <a:rPr dirty="0"/>
              <a:t> </a:t>
            </a:r>
            <a:r>
              <a:rPr dirty="0" err="1"/>
              <a:t>방향에서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Gaal</a:t>
            </a:r>
            <a:r>
              <a:rPr dirty="0"/>
              <a:t> spoke up again: "Look, people are coming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center of the land, and a company is coming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direction of the soothsayers' tree."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23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스불이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여보시오</a:t>
            </a:r>
            <a:r>
              <a:rPr dirty="0"/>
              <a:t>. ‘</a:t>
            </a: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누구인데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모습은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갔소</a:t>
            </a:r>
            <a:r>
              <a:rPr dirty="0"/>
              <a:t>?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우습게</a:t>
            </a:r>
            <a:r>
              <a:rPr dirty="0"/>
              <a:t> </a:t>
            </a:r>
            <a:r>
              <a:rPr dirty="0" err="1"/>
              <a:t>여기던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 자,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나아가서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보시지요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Zebul</a:t>
            </a:r>
            <a:r>
              <a:rPr dirty="0"/>
              <a:t> said to him, "Where is your big talk now, you who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`Who is Abimelech that we should be subject to him?'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Aren't these the men you ridiculed? Go out and fight them!"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가알은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4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Gaal</a:t>
            </a:r>
            <a:r>
              <a:rPr dirty="0"/>
              <a:t> led out the citizens of Shechem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fought Abimelech.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바알브릿</a:t>
            </a:r>
            <a:r>
              <a:rPr dirty="0"/>
              <a:t> </a:t>
            </a:r>
            <a:r>
              <a:rPr dirty="0" err="1"/>
              <a:t>신전에서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은 70개를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아비멜렉은</a:t>
            </a:r>
            <a:r>
              <a:rPr dirty="0"/>
              <a:t> 그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건달들을</a:t>
            </a:r>
            <a:r>
              <a:rPr dirty="0"/>
              <a:t> </a:t>
            </a:r>
            <a:r>
              <a:rPr dirty="0" err="1"/>
              <a:t>고용해서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따르도록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gave him seventy shekels of silver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of Baal-Berith,</a:t>
            </a:r>
            <a:r>
              <a:rPr lang="en-US" dirty="0"/>
              <a:t> </a:t>
            </a:r>
            <a:r>
              <a:rPr dirty="0"/>
              <a:t>and Abimelech used 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hire reckless adventurers, who became his followers.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쫓아가자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아비멜렉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부상을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넘어져서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입구까지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9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Abimelech chased him, and many fell wounded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flight -- all the way to the entrance to the gate.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아비멜렉은</a:t>
            </a:r>
            <a:r>
              <a:rPr dirty="0"/>
              <a:t> </a:t>
            </a:r>
            <a:r>
              <a:rPr dirty="0" err="1"/>
              <a:t>아루마에</a:t>
            </a:r>
            <a:r>
              <a:rPr dirty="0"/>
              <a:t> </a:t>
            </a:r>
            <a:r>
              <a:rPr dirty="0" err="1"/>
              <a:t>머물렀고</a:t>
            </a:r>
            <a:r>
              <a:rPr dirty="0"/>
              <a:t> </a:t>
            </a:r>
            <a:r>
              <a:rPr dirty="0" err="1"/>
              <a:t>스불은</a:t>
            </a:r>
            <a:r>
              <a:rPr dirty="0"/>
              <a:t> </a:t>
            </a:r>
            <a:r>
              <a:rPr dirty="0" err="1"/>
              <a:t>가알과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쫓아내</a:t>
            </a:r>
            <a:r>
              <a:rPr dirty="0"/>
              <a:t> </a:t>
            </a:r>
            <a:r>
              <a:rPr dirty="0" err="1"/>
              <a:t>세겜에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Abimelech stayed in </a:t>
            </a:r>
            <a:r>
              <a:rPr dirty="0" err="1"/>
              <a:t>Arumah</a:t>
            </a:r>
            <a:r>
              <a:rPr dirty="0"/>
              <a:t>, and </a:t>
            </a:r>
            <a:r>
              <a:rPr dirty="0" err="1"/>
              <a:t>Zebul</a:t>
            </a:r>
            <a:r>
              <a:rPr dirty="0"/>
              <a:t> drove </a:t>
            </a:r>
            <a:r>
              <a:rPr dirty="0" err="1"/>
              <a:t>Gaal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brothers out of Shechem.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아비멜렉에게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0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the people of Shechem went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fields, and this was reported to Abimelech.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부하들을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세 </a:t>
            </a:r>
            <a:r>
              <a:rPr dirty="0" err="1"/>
              <a:t>무리로</a:t>
            </a:r>
            <a:r>
              <a:rPr dirty="0"/>
              <a:t> </a:t>
            </a:r>
            <a:r>
              <a:rPr dirty="0" err="1"/>
              <a:t>나누고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성읍에서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것을</a:t>
            </a:r>
            <a:r>
              <a:rPr lang="en-US" dirty="0"/>
              <a:t> </a:t>
            </a:r>
            <a:r>
              <a:rPr dirty="0" err="1"/>
              <a:t>보고서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took his men, divided them into three companies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an ambush in the fields.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the people coming out of the city, he rose to attack them.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공격해서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막았고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두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공격해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89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Abimelech and the companies with him rushed forward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position at the entrance to the city gate.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two companies rushed upon those in the fields and struck them down.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아비멜렉은</a:t>
            </a:r>
            <a:r>
              <a:rPr dirty="0"/>
              <a:t> 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공격해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정복했습니다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파괴한</a:t>
            </a:r>
            <a:r>
              <a:rPr dirty="0"/>
              <a:t> 뒤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소금을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day Abimelech pressed his attack against the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had captured it and killed its people.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destroyed the city and scattered salt over it.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세겜의</a:t>
            </a:r>
            <a:r>
              <a:rPr dirty="0"/>
              <a:t> </a:t>
            </a:r>
            <a:r>
              <a:rPr dirty="0" err="1"/>
              <a:t>요새에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이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엘브릿</a:t>
            </a:r>
            <a:r>
              <a:rPr dirty="0"/>
              <a:t> </a:t>
            </a:r>
            <a:r>
              <a:rPr dirty="0" err="1"/>
              <a:t>신전의</a:t>
            </a:r>
            <a:r>
              <a:rPr dirty="0"/>
              <a:t> </a:t>
            </a:r>
            <a:r>
              <a:rPr dirty="0" err="1"/>
              <a:t>밀실로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this, the citizens in the tower of Shechem went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stronghold of the temple of El-Berith.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세겜의</a:t>
            </a:r>
            <a:r>
              <a:rPr dirty="0"/>
              <a:t> </a:t>
            </a:r>
            <a:r>
              <a:rPr dirty="0" err="1"/>
              <a:t>요새에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말을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Abimelech heard that they had assembled there,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188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아비멜렉과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살몬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도끼를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그 친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집어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짊어지고는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부하들에게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보았으니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8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all his men went up Mount </a:t>
            </a:r>
            <a:r>
              <a:rPr dirty="0" err="1"/>
              <a:t>Zalmon</a:t>
            </a:r>
            <a:r>
              <a:rPr dirty="0"/>
              <a:t>. He took an ax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 off some branches, which he lifted to his shoulders.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the men with him, "Quick! Do what you have seen me do!"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부하가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따라가서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나뭇가지들을</a:t>
            </a:r>
            <a:r>
              <a:rPr dirty="0"/>
              <a:t> </a:t>
            </a:r>
            <a:r>
              <a:rPr dirty="0" err="1"/>
              <a:t>신전</a:t>
            </a:r>
            <a:r>
              <a:rPr dirty="0"/>
              <a:t> </a:t>
            </a:r>
            <a:r>
              <a:rPr dirty="0" err="1"/>
              <a:t>밀실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요새의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죽었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그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1,000명 </a:t>
            </a:r>
            <a:r>
              <a:rPr dirty="0" err="1"/>
              <a:t>정도였습니다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3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men cut branches and followed Abimelech.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piled them against the stronghold and set 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fire over the people inside. So all the people in the tower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Shechem, about a thousand men and women, also died.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오브라에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70명을 한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막내아들</a:t>
            </a:r>
            <a:r>
              <a:rPr dirty="0"/>
              <a:t> </a:t>
            </a: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그만</a:t>
            </a:r>
            <a:r>
              <a:rPr dirty="0"/>
              <a:t> </a:t>
            </a:r>
            <a:r>
              <a:rPr dirty="0" err="1"/>
              <a:t>살아남았습니다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his father's home in </a:t>
            </a:r>
            <a:r>
              <a:rPr dirty="0" err="1"/>
              <a:t>Ophrah</a:t>
            </a:r>
            <a:r>
              <a:rPr dirty="0"/>
              <a:t> and on one stone murdered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seventy brothers, the sons of </a:t>
            </a:r>
            <a:r>
              <a:rPr dirty="0" err="1"/>
              <a:t>Jerub</a:t>
            </a:r>
            <a:r>
              <a:rPr dirty="0"/>
              <a:t>-Baal. But Jotham,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youngest son of </a:t>
            </a:r>
            <a:r>
              <a:rPr dirty="0" err="1"/>
              <a:t>Jerub</a:t>
            </a:r>
            <a:r>
              <a:rPr dirty="0"/>
              <a:t>-Baal, escaped by hiding.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아비멜렉은</a:t>
            </a:r>
            <a:r>
              <a:rPr dirty="0"/>
              <a:t> </a:t>
            </a:r>
            <a:r>
              <a:rPr dirty="0" err="1"/>
              <a:t>데베스로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데베스에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Abimelech went to </a:t>
            </a:r>
            <a:r>
              <a:rPr dirty="0" err="1"/>
              <a:t>Thebez</a:t>
            </a:r>
            <a:r>
              <a:rPr dirty="0"/>
              <a:t> and</a:t>
            </a:r>
            <a:r>
              <a:rPr lang="en-US" dirty="0"/>
              <a:t> </a:t>
            </a:r>
            <a:r>
              <a:rPr dirty="0"/>
              <a:t>besieged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and captured it.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한 </a:t>
            </a:r>
            <a:r>
              <a:rPr dirty="0" err="1"/>
              <a:t>막강한</a:t>
            </a:r>
            <a:r>
              <a:rPr dirty="0"/>
              <a:t>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남녀가</a:t>
            </a:r>
            <a:r>
              <a:rPr dirty="0"/>
              <a:t> 그 </a:t>
            </a:r>
            <a:r>
              <a:rPr dirty="0" err="1"/>
              <a:t>요새로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잠갔습니다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요새의</a:t>
            </a:r>
            <a:r>
              <a:rPr dirty="0"/>
              <a:t> </a:t>
            </a:r>
            <a:r>
              <a:rPr dirty="0" err="1"/>
              <a:t>꼭대기로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Inside the city, however, was a strong tower,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all the men and women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of the city -- fled. They locked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and climbed up on the tower roof.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아비멜렉은</a:t>
            </a:r>
            <a:r>
              <a:rPr dirty="0"/>
              <a:t> 그 </a:t>
            </a:r>
            <a:r>
              <a:rPr dirty="0" err="1"/>
              <a:t>요새까지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지르려고</a:t>
            </a:r>
            <a:r>
              <a:rPr dirty="0"/>
              <a:t> </a:t>
            </a:r>
            <a:r>
              <a:rPr dirty="0" err="1"/>
              <a:t>요새의</a:t>
            </a:r>
            <a:r>
              <a:rPr dirty="0"/>
              <a:t>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다가갔습니다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3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Abimelech went to the tower and stormed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he approached the entrance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tower to set it on fire,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맷돌</a:t>
            </a:r>
            <a:r>
              <a:rPr dirty="0"/>
              <a:t> </a:t>
            </a:r>
            <a:r>
              <a:rPr dirty="0" err="1"/>
              <a:t>위짝을</a:t>
            </a:r>
            <a:r>
              <a:rPr lang="en-US" dirty="0"/>
              <a:t> </a:t>
            </a:r>
            <a:r>
              <a:rPr dirty="0" err="1"/>
              <a:t>아비멜렉의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lang="en-US" dirty="0"/>
              <a:t> </a:t>
            </a:r>
            <a:r>
              <a:rPr dirty="0" err="1"/>
              <a:t>던져서</a:t>
            </a:r>
            <a:r>
              <a:rPr 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두개골을</a:t>
            </a:r>
            <a:r>
              <a:rPr dirty="0"/>
              <a:t> </a:t>
            </a:r>
            <a:r>
              <a:rPr dirty="0" err="1"/>
              <a:t>깨뜨렸습니다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1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woman dropped an upper millstone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head and cracked his skull.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급히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청년을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죽여라</a:t>
            </a:r>
            <a:r>
              <a:rPr dirty="0"/>
              <a:t>. </a:t>
            </a:r>
            <a:r>
              <a:rPr dirty="0" err="1"/>
              <a:t>저들이</a:t>
            </a:r>
            <a:r>
              <a:rPr dirty="0"/>
              <a:t> ‘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죽였다’라고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 그 </a:t>
            </a:r>
            <a:r>
              <a:rPr dirty="0" err="1"/>
              <a:t>청년이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찌르자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Hurriedly he called to his armor-bearer,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"Draw your sword and kill me, so that they can't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 woman killed him.'" So his servant ran him through, and he died.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1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Israelites saw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Abimelech was dead, they went home.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8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아비멜렉이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70명을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저지른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짓에</a:t>
            </a:r>
            <a:r>
              <a:rPr dirty="0"/>
              <a:t> </a:t>
            </a:r>
            <a:r>
              <a:rPr dirty="0" err="1"/>
              <a:t>대해서</a:t>
            </a:r>
            <a:r>
              <a:rPr lang="en-US"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God repaid the wickedness that Abimelech had done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his father by murdering his seventy brothers.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짓에</a:t>
            </a:r>
            <a:r>
              <a:rPr dirty="0"/>
              <a:t> </a:t>
            </a:r>
            <a:r>
              <a:rPr dirty="0" err="1"/>
              <a:t>대해서도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여룹바알의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요담의</a:t>
            </a:r>
            <a:r>
              <a:rPr dirty="0"/>
              <a:t> </a:t>
            </a:r>
            <a:r>
              <a:rPr dirty="0" err="1"/>
              <a:t>저주가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also made the men of Shechem pay for all their wickedness.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curse of Jotham son of </a:t>
            </a:r>
            <a:r>
              <a:rPr dirty="0" err="1"/>
              <a:t>Jerub</a:t>
            </a:r>
            <a:r>
              <a:rPr dirty="0"/>
              <a:t>-Baal came on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세겜과</a:t>
            </a:r>
            <a:r>
              <a:rPr dirty="0"/>
              <a:t> 벧 </a:t>
            </a:r>
            <a:r>
              <a:rPr dirty="0" err="1"/>
              <a:t>밀로의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모여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세겜에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큰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아비멜렉을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citizens of Shechem and Beth </a:t>
            </a:r>
            <a:r>
              <a:rPr dirty="0" err="1"/>
              <a:t>Millo</a:t>
            </a:r>
            <a:r>
              <a:rPr dirty="0"/>
              <a:t> gathered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</a:t>
            </a:r>
            <a:r>
              <a:rPr dirty="0"/>
              <a:t>eside</a:t>
            </a:r>
            <a:r>
              <a:rPr lang="en-US" dirty="0"/>
              <a:t> t</a:t>
            </a:r>
            <a:r>
              <a:rPr dirty="0"/>
              <a:t>he great tree at the pillar in Shechem to crown Abimelech 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6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이 </a:t>
            </a:r>
            <a:r>
              <a:rPr dirty="0" err="1"/>
              <a:t>사실이</a:t>
            </a:r>
            <a:r>
              <a:rPr dirty="0"/>
              <a:t> </a:t>
            </a:r>
            <a:r>
              <a:rPr dirty="0" err="1"/>
              <a:t>요담에게</a:t>
            </a:r>
            <a:r>
              <a:rPr dirty="0"/>
              <a:t> </a:t>
            </a:r>
            <a:r>
              <a:rPr dirty="0" err="1"/>
              <a:t>알려지자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그리심</a:t>
            </a:r>
            <a:r>
              <a:rPr dirty="0"/>
              <a:t> </a:t>
            </a:r>
            <a:r>
              <a:rPr dirty="0" err="1"/>
              <a:t>산꼭대기에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세겜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들으실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Jotham was told about this, he climbed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top of Mount Gerizim and shouted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citizens of Shechem, so that God may listen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8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언젠가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한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부으려고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 ‘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the trees went out to anoint a king for themselves.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the olive tree, `Be our king.'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나무들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군림하려고</a:t>
            </a:r>
            <a:r>
              <a:rPr lang="en-US"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포기해야겠느냐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 olive tree answered, `Should I give up my oil,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which both gods and men are honored,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hold sway over the trees?'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3169</Words>
  <Application>Microsoft Office PowerPoint</Application>
  <PresentationFormat>와이드스크린</PresentationFormat>
  <Paragraphs>355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198</cp:revision>
  <dcterms:created xsi:type="dcterms:W3CDTF">2019-02-17T10:11:46Z</dcterms:created>
  <dcterms:modified xsi:type="dcterms:W3CDTF">2022-09-08T15:36:42Z</dcterms:modified>
</cp:coreProperties>
</file>