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사사들이</a:t>
            </a:r>
            <a:r>
              <a:rPr dirty="0"/>
              <a:t> </a:t>
            </a:r>
            <a:r>
              <a:rPr dirty="0" err="1"/>
              <a:t>다스리던</a:t>
            </a:r>
            <a:r>
              <a:rPr dirty="0"/>
              <a:t> </a:t>
            </a:r>
            <a:r>
              <a:rPr dirty="0" err="1"/>
              <a:t>때에</a:t>
            </a:r>
            <a:r>
              <a:rPr dirty="0"/>
              <a:t> 그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흉년이</a:t>
            </a:r>
            <a:r>
              <a:rPr dirty="0"/>
              <a:t> </a:t>
            </a:r>
            <a:r>
              <a:rPr dirty="0" err="1"/>
              <a:t>들어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베들레헴의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사람이</a:t>
            </a:r>
            <a:r>
              <a:rPr lang="en-US" altLang="ko-KR" dirty="0"/>
              <a:t> </a:t>
            </a:r>
            <a:r>
              <a:rPr dirty="0"/>
              <a:t>그 </a:t>
            </a:r>
            <a:r>
              <a:rPr dirty="0" err="1"/>
              <a:t>아내와</a:t>
            </a:r>
            <a:r>
              <a:rPr dirty="0"/>
              <a:t> 두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데리고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잠시</a:t>
            </a:r>
            <a:r>
              <a:rPr dirty="0"/>
              <a:t> </a:t>
            </a:r>
            <a:r>
              <a:rPr dirty="0" err="1"/>
              <a:t>모압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532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days when the judges ruled,</a:t>
            </a:r>
            <a:r>
              <a:rPr lang="en-US" altLang="ko-KR" dirty="0"/>
              <a:t> </a:t>
            </a:r>
            <a:r>
              <a:rPr dirty="0"/>
              <a:t>there was a famine in the land,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man from Bethlehem in Judah,</a:t>
            </a:r>
            <a:r>
              <a:rPr lang="en-US" altLang="ko-KR" dirty="0"/>
              <a:t> </a:t>
            </a:r>
            <a:r>
              <a:rPr dirty="0"/>
              <a:t>together with his wife and two sons,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went to live for a while in the country of Moab.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616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나오미에게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어머니와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어머니의</a:t>
            </a:r>
            <a:r>
              <a:rPr dirty="0"/>
              <a:t> </a:t>
            </a:r>
            <a:r>
              <a:rPr dirty="0" err="1"/>
              <a:t>민족에게로</a:t>
            </a:r>
            <a:r>
              <a:rPr dirty="0"/>
              <a:t> </a:t>
            </a:r>
            <a:r>
              <a:rPr dirty="0" err="1"/>
              <a:t>가겠습니다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667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said to 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will go back with you to your people."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나오미가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“내 </a:t>
            </a:r>
            <a:r>
              <a:rPr dirty="0" err="1"/>
              <a:t>딸들아</a:t>
            </a:r>
            <a:r>
              <a:rPr dirty="0"/>
              <a:t>,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돌아가거라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왜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가려고</a:t>
            </a:r>
            <a:r>
              <a:rPr dirty="0"/>
              <a:t> </a:t>
            </a:r>
            <a:r>
              <a:rPr dirty="0" err="1"/>
              <a:t>하느냐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남편이</a:t>
            </a:r>
            <a:r>
              <a:rPr dirty="0"/>
              <a:t> 될 </a:t>
            </a:r>
            <a:r>
              <a:rPr dirty="0" err="1"/>
              <a:t>만한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더 </a:t>
            </a:r>
            <a:r>
              <a:rPr dirty="0" err="1"/>
              <a:t>있기라도</a:t>
            </a:r>
            <a:r>
              <a:rPr dirty="0"/>
              <a:t> </a:t>
            </a:r>
            <a:r>
              <a:rPr dirty="0" err="1"/>
              <a:t>하다면</a:t>
            </a:r>
            <a:r>
              <a:rPr dirty="0"/>
              <a:t> </a:t>
            </a:r>
            <a:r>
              <a:rPr dirty="0" err="1"/>
              <a:t>모를까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579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Naomi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"Return home, my daughters. Why would you come with me?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 I going to have any more sons, who could become your husbands?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65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내 </a:t>
            </a:r>
            <a:r>
              <a:rPr dirty="0" err="1"/>
              <a:t>딸들아</a:t>
            </a:r>
            <a:r>
              <a:rPr dirty="0"/>
              <a:t>,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돌아가거라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늙어</a:t>
            </a:r>
            <a:r>
              <a:rPr dirty="0"/>
              <a:t> 새 </a:t>
            </a:r>
            <a:r>
              <a:rPr dirty="0" err="1"/>
              <a:t>남편을</a:t>
            </a:r>
            <a:r>
              <a:rPr dirty="0"/>
              <a:t> </a:t>
            </a:r>
            <a:r>
              <a:rPr dirty="0" err="1"/>
              <a:t>들이지도</a:t>
            </a:r>
            <a:r>
              <a:rPr dirty="0"/>
              <a:t> </a:t>
            </a:r>
            <a:r>
              <a:rPr dirty="0" err="1"/>
              <a:t>못한다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오늘</a:t>
            </a:r>
            <a:r>
              <a:rPr dirty="0"/>
              <a:t> 밤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남편이</a:t>
            </a:r>
            <a:r>
              <a:rPr dirty="0"/>
              <a:t> </a:t>
            </a:r>
            <a:r>
              <a:rPr dirty="0" err="1"/>
              <a:t>생겨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낳는다고</a:t>
            </a:r>
            <a:r>
              <a:rPr dirty="0"/>
              <a:t> </a:t>
            </a:r>
            <a:r>
              <a:rPr dirty="0" err="1"/>
              <a:t>해도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3262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Return home, my daughters;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too old to have another husband.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if I thought there was still hope for me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/>
              <a:t>-- </a:t>
            </a:r>
            <a:r>
              <a:rPr lang="en-US" dirty="0"/>
              <a:t>even if I had a husband tonight and then gave birth to sons --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6079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그 </a:t>
            </a:r>
            <a:r>
              <a:rPr dirty="0" err="1"/>
              <a:t>아이들이</a:t>
            </a:r>
            <a:r>
              <a:rPr dirty="0"/>
              <a:t> </a:t>
            </a:r>
            <a:r>
              <a:rPr dirty="0" err="1"/>
              <a:t>자랄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기다리겠느냐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바라고</a:t>
            </a:r>
            <a:r>
              <a:rPr dirty="0"/>
              <a:t> </a:t>
            </a:r>
            <a:r>
              <a:rPr dirty="0" err="1"/>
              <a:t>재혼하지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있겠느냐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아니다</a:t>
            </a:r>
            <a:r>
              <a:rPr dirty="0"/>
              <a:t>. 내 </a:t>
            </a:r>
            <a:r>
              <a:rPr dirty="0" err="1"/>
              <a:t>딸들아</a:t>
            </a:r>
            <a:r>
              <a:rPr dirty="0"/>
              <a:t>,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치셨으므로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생각하면</a:t>
            </a:r>
            <a:r>
              <a:rPr dirty="0"/>
              <a:t> </a:t>
            </a:r>
            <a:r>
              <a:rPr dirty="0" err="1"/>
              <a:t>정말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아프구나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1693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would you wait until they grew up?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Would you remain unmarried for them?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No, my daughters. It is more bitter for me than for you,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LORD's hand has gone out against me!"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68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이 </a:t>
            </a:r>
            <a:r>
              <a:rPr dirty="0" err="1"/>
              <a:t>말에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또 </a:t>
            </a:r>
            <a:r>
              <a:rPr dirty="0" err="1"/>
              <a:t>흐느껴</a:t>
            </a:r>
            <a:r>
              <a:rPr dirty="0"/>
              <a:t> </a:t>
            </a:r>
            <a:r>
              <a:rPr dirty="0" err="1"/>
              <a:t>울었습니다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오르바는</a:t>
            </a:r>
            <a:r>
              <a:rPr dirty="0"/>
              <a:t> </a:t>
            </a:r>
            <a:r>
              <a:rPr dirty="0" err="1"/>
              <a:t>시어머니에게</a:t>
            </a:r>
            <a:r>
              <a:rPr dirty="0"/>
              <a:t> </a:t>
            </a:r>
            <a:r>
              <a:rPr dirty="0" err="1"/>
              <a:t>입맞춤을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룻은</a:t>
            </a:r>
            <a:r>
              <a:rPr dirty="0"/>
              <a:t> </a:t>
            </a:r>
            <a:r>
              <a:rPr dirty="0" err="1"/>
              <a:t>시어머니를</a:t>
            </a:r>
            <a:r>
              <a:rPr dirty="0"/>
              <a:t> </a:t>
            </a:r>
            <a:r>
              <a:rPr dirty="0" err="1"/>
              <a:t>붙잡았습니다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435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this they wept again.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Orpah kissed her mother-in-law good-by,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Ruth clung to her.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184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나오미가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보아라</a:t>
            </a:r>
            <a:r>
              <a:rPr dirty="0"/>
              <a:t>. 네 </a:t>
            </a:r>
            <a:r>
              <a:rPr dirty="0" err="1"/>
              <a:t>동서는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민족과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신들에게</a:t>
            </a:r>
            <a:r>
              <a:rPr dirty="0"/>
              <a:t> </a:t>
            </a:r>
            <a:r>
              <a:rPr dirty="0" err="1"/>
              <a:t>돌아갔다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너도</a:t>
            </a:r>
            <a:r>
              <a:rPr dirty="0"/>
              <a:t> 네 </a:t>
            </a:r>
            <a:r>
              <a:rPr dirty="0" err="1"/>
              <a:t>동서와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돌아가거라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286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"Look," said Naomi,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"your sister-in-law is going back to her people and her gods.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 back with her."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룻이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자꾸</a:t>
            </a:r>
            <a:r>
              <a:rPr dirty="0"/>
              <a:t> </a:t>
            </a:r>
            <a:r>
              <a:rPr dirty="0" err="1"/>
              <a:t>저한테</a:t>
            </a:r>
            <a:r>
              <a:rPr dirty="0"/>
              <a:t> </a:t>
            </a:r>
            <a:r>
              <a:rPr dirty="0" err="1"/>
              <a:t>어머니를</a:t>
            </a:r>
            <a:r>
              <a:rPr dirty="0"/>
              <a:t> </a:t>
            </a:r>
            <a:r>
              <a:rPr dirty="0" err="1"/>
              <a:t>떠나거나</a:t>
            </a:r>
            <a:r>
              <a:rPr dirty="0"/>
              <a:t> </a:t>
            </a:r>
            <a:r>
              <a:rPr dirty="0" err="1"/>
              <a:t>어머니에게서</a:t>
            </a:r>
            <a:r>
              <a:rPr dirty="0"/>
              <a:t> </a:t>
            </a:r>
            <a:r>
              <a:rPr dirty="0" err="1"/>
              <a:t>돌아서라고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어머니가</a:t>
            </a:r>
            <a:r>
              <a:rPr dirty="0"/>
              <a:t> </a:t>
            </a:r>
            <a:r>
              <a:rPr dirty="0" err="1"/>
              <a:t>가시는</a:t>
            </a:r>
            <a:r>
              <a:rPr dirty="0"/>
              <a:t> </a:t>
            </a:r>
            <a:r>
              <a:rPr dirty="0" err="1"/>
              <a:t>곳이면</a:t>
            </a:r>
            <a:r>
              <a:rPr dirty="0"/>
              <a:t> </a:t>
            </a:r>
            <a:r>
              <a:rPr dirty="0" err="1"/>
              <a:t>저도</a:t>
            </a:r>
            <a:r>
              <a:rPr dirty="0"/>
              <a:t> 갈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어머니가</a:t>
            </a:r>
            <a:r>
              <a:rPr dirty="0"/>
              <a:t> </a:t>
            </a:r>
            <a:r>
              <a:rPr dirty="0" err="1"/>
              <a:t>머무는</a:t>
            </a:r>
            <a:r>
              <a:rPr dirty="0"/>
              <a:t> </a:t>
            </a:r>
            <a:r>
              <a:rPr dirty="0" err="1"/>
              <a:t>곳이면</a:t>
            </a:r>
            <a:r>
              <a:rPr dirty="0"/>
              <a:t> </a:t>
            </a:r>
            <a:r>
              <a:rPr dirty="0" err="1"/>
              <a:t>저도</a:t>
            </a:r>
            <a:r>
              <a:rPr dirty="0"/>
              <a:t> </a:t>
            </a:r>
            <a:r>
              <a:rPr dirty="0" err="1"/>
              <a:t>머물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어머니의</a:t>
            </a:r>
            <a:r>
              <a:rPr dirty="0"/>
              <a:t> </a:t>
            </a:r>
            <a:r>
              <a:rPr dirty="0" err="1"/>
              <a:t>민족이</a:t>
            </a:r>
            <a:r>
              <a:rPr dirty="0"/>
              <a:t> 제 </a:t>
            </a:r>
            <a:r>
              <a:rPr dirty="0" err="1"/>
              <a:t>민족이며</a:t>
            </a:r>
            <a:r>
              <a:rPr dirty="0"/>
              <a:t> </a:t>
            </a:r>
            <a:r>
              <a:rPr dirty="0" err="1"/>
              <a:t>어머니의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제 </a:t>
            </a:r>
            <a:r>
              <a:rPr dirty="0" err="1"/>
              <a:t>하나님이십니다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646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Ruth replied,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"Don't urge me to leave you or to turn back from you.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you go I will go, and where you stay I will stay.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people will be my people and your God my God.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17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어머니가</a:t>
            </a:r>
            <a:r>
              <a:rPr dirty="0"/>
              <a:t> </a:t>
            </a:r>
            <a:r>
              <a:rPr dirty="0" err="1"/>
              <a:t>죽는</a:t>
            </a:r>
            <a:r>
              <a:rPr dirty="0"/>
              <a:t> 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/>
              <a:t>저도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저도</a:t>
            </a:r>
            <a:r>
              <a:rPr dirty="0"/>
              <a:t> </a:t>
            </a:r>
            <a:r>
              <a:rPr dirty="0" err="1"/>
              <a:t>거기에서</a:t>
            </a:r>
            <a:r>
              <a:rPr dirty="0"/>
              <a:t> </a:t>
            </a:r>
            <a:r>
              <a:rPr dirty="0" err="1"/>
              <a:t>묻힐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죽음</a:t>
            </a:r>
            <a:r>
              <a:rPr dirty="0"/>
              <a:t> </a:t>
            </a:r>
            <a:r>
              <a:rPr dirty="0" err="1"/>
              <a:t>외에</a:t>
            </a:r>
            <a:r>
              <a:rPr dirty="0"/>
              <a:t> 그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어머니와</a:t>
            </a:r>
            <a:r>
              <a:rPr dirty="0"/>
              <a:t>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갈라놓을</a:t>
            </a:r>
            <a:r>
              <a:rPr dirty="0"/>
              <a:t> 수 </a:t>
            </a:r>
            <a:r>
              <a:rPr dirty="0" err="1"/>
              <a:t>없습니다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심한</a:t>
            </a:r>
            <a:r>
              <a:rPr dirty="0"/>
              <a:t> </a:t>
            </a:r>
            <a:r>
              <a:rPr dirty="0" err="1"/>
              <a:t>벌을</a:t>
            </a:r>
            <a:r>
              <a:rPr dirty="0"/>
              <a:t> </a:t>
            </a:r>
            <a:r>
              <a:rPr dirty="0" err="1"/>
              <a:t>내리고</a:t>
            </a:r>
            <a:r>
              <a:rPr dirty="0"/>
              <a:t> 더 </a:t>
            </a:r>
            <a:r>
              <a:rPr dirty="0" err="1"/>
              <a:t>내리셔도</a:t>
            </a:r>
            <a:r>
              <a:rPr dirty="0"/>
              <a:t> </a:t>
            </a:r>
            <a:r>
              <a:rPr dirty="0" err="1"/>
              <a:t>좋습니다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613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you die I will die, and there I will be buried.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the LORD deal with me, be it ever so severely,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anything but death separates you and me."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79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나오미는</a:t>
            </a:r>
            <a:r>
              <a:rPr dirty="0"/>
              <a:t> </a:t>
            </a:r>
            <a:r>
              <a:rPr dirty="0" err="1"/>
              <a:t>룻이</a:t>
            </a:r>
            <a:r>
              <a:rPr dirty="0"/>
              <a:t> </a:t>
            </a:r>
            <a:r>
              <a:rPr dirty="0" err="1"/>
              <a:t>그토록</a:t>
            </a:r>
            <a:r>
              <a:rPr dirty="0"/>
              <a:t> </a:t>
            </a:r>
            <a:r>
              <a:rPr dirty="0" err="1"/>
              <a:t>자기와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가려고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단단히</a:t>
            </a:r>
            <a:r>
              <a:rPr dirty="0"/>
              <a:t> </a:t>
            </a:r>
            <a:r>
              <a:rPr dirty="0" err="1"/>
              <a:t>먹은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더는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544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Naomi realized that Ruth was determined to go with 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stopped urging her.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두 </a:t>
            </a:r>
            <a:r>
              <a:rPr dirty="0" err="1"/>
              <a:t>여인은</a:t>
            </a:r>
            <a:r>
              <a:rPr dirty="0"/>
              <a:t> </a:t>
            </a:r>
            <a:r>
              <a:rPr dirty="0" err="1"/>
              <a:t>마침내</a:t>
            </a:r>
            <a:r>
              <a:rPr dirty="0"/>
              <a:t> </a:t>
            </a:r>
            <a:r>
              <a:rPr dirty="0" err="1"/>
              <a:t>베들레헴에</a:t>
            </a:r>
            <a:r>
              <a:rPr dirty="0"/>
              <a:t> </a:t>
            </a:r>
            <a:r>
              <a:rPr dirty="0" err="1"/>
              <a:t>도착하게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베들레헴에</a:t>
            </a:r>
            <a:r>
              <a:rPr dirty="0"/>
              <a:t> </a:t>
            </a:r>
            <a:r>
              <a:rPr dirty="0" err="1"/>
              <a:t>도착하자</a:t>
            </a:r>
            <a:r>
              <a:rPr dirty="0"/>
              <a:t> 온 </a:t>
            </a:r>
            <a:r>
              <a:rPr dirty="0" err="1"/>
              <a:t>성안이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떠들썩해졌습니다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</a:t>
            </a:r>
            <a:r>
              <a:rPr dirty="0"/>
              <a:t> </a:t>
            </a:r>
            <a:r>
              <a:rPr dirty="0" err="1"/>
              <a:t>여자들이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이게</a:t>
            </a:r>
            <a:r>
              <a:rPr dirty="0"/>
              <a:t> </a:t>
            </a:r>
            <a:r>
              <a:rPr dirty="0" err="1"/>
              <a:t>나오미가</a:t>
            </a:r>
            <a:r>
              <a:rPr dirty="0"/>
              <a:t> </a:t>
            </a:r>
            <a:r>
              <a:rPr dirty="0" err="1"/>
              <a:t>아닌가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3470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two women went on until they came to Bethlehem.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arrived in Bethlehem,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whole town was stirred because of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women exclaimed, "Can this be Naomi?"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3590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그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엘리멜렉</a:t>
            </a:r>
            <a:r>
              <a:rPr dirty="0"/>
              <a:t>, 그 </a:t>
            </a:r>
            <a:r>
              <a:rPr dirty="0" err="1"/>
              <a:t>아내의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나오미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두 </a:t>
            </a:r>
            <a:r>
              <a:rPr dirty="0" err="1"/>
              <a:t>아들의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말론과</a:t>
            </a:r>
            <a:r>
              <a:rPr dirty="0"/>
              <a:t> </a:t>
            </a:r>
            <a:r>
              <a:rPr dirty="0" err="1"/>
              <a:t>기룐이었습니다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베들레헴</a:t>
            </a:r>
            <a:r>
              <a:rPr dirty="0"/>
              <a:t> </a:t>
            </a:r>
            <a:r>
              <a:rPr dirty="0" err="1"/>
              <a:t>출신의</a:t>
            </a:r>
            <a:r>
              <a:rPr dirty="0"/>
              <a:t> </a:t>
            </a:r>
            <a:r>
              <a:rPr dirty="0" err="1"/>
              <a:t>에브랏</a:t>
            </a:r>
            <a:r>
              <a:rPr dirty="0"/>
              <a:t> </a:t>
            </a:r>
            <a:r>
              <a:rPr dirty="0" err="1"/>
              <a:t>사람들인데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모압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131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man's name was Elimelech, his wife's name Naomi,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names of his two sons were </a:t>
            </a:r>
            <a:r>
              <a:rPr dirty="0" err="1"/>
              <a:t>Mahlon</a:t>
            </a:r>
            <a:r>
              <a:rPr dirty="0"/>
              <a:t> and </a:t>
            </a:r>
            <a:r>
              <a:rPr dirty="0" err="1"/>
              <a:t>Kilion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</a:t>
            </a:r>
            <a:r>
              <a:rPr dirty="0" err="1"/>
              <a:t>Ephrathites</a:t>
            </a:r>
            <a:r>
              <a:rPr dirty="0"/>
              <a:t> from Bethlehem, Judah.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went to Moab and lived there.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그녀가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나오미라고</a:t>
            </a:r>
            <a:r>
              <a:rPr dirty="0"/>
              <a:t> </a:t>
            </a:r>
            <a:r>
              <a:rPr dirty="0" err="1"/>
              <a:t>부르지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마라라고</a:t>
            </a:r>
            <a:r>
              <a:rPr dirty="0"/>
              <a:t> </a:t>
            </a:r>
            <a:r>
              <a:rPr dirty="0" err="1"/>
              <a:t>부르시오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전능하신</a:t>
            </a:r>
            <a:r>
              <a:rPr dirty="0"/>
              <a:t> </a:t>
            </a:r>
            <a:r>
              <a:rPr dirty="0" err="1"/>
              <a:t>분께서</a:t>
            </a:r>
            <a:r>
              <a:rPr dirty="0"/>
              <a:t> 내 </a:t>
            </a:r>
            <a:r>
              <a:rPr dirty="0" err="1"/>
              <a:t>인생을</a:t>
            </a:r>
            <a:r>
              <a:rPr dirty="0"/>
              <a:t> </a:t>
            </a:r>
            <a:r>
              <a:rPr dirty="0" err="1"/>
              <a:t>고달프게</a:t>
            </a:r>
            <a:r>
              <a:rPr dirty="0"/>
              <a:t> </a:t>
            </a:r>
            <a:r>
              <a:rPr dirty="0" err="1"/>
              <a:t>만드셨으니</a:t>
            </a:r>
            <a:r>
              <a:rPr dirty="0"/>
              <a:t> </a:t>
            </a:r>
            <a:r>
              <a:rPr dirty="0" err="1"/>
              <a:t>말입니다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446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"Don't call me Naomi," she told them.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"Call me Mara, because the Almighty has made my life very bitter.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670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나갈</a:t>
            </a:r>
            <a:r>
              <a:rPr dirty="0"/>
              <a:t> </a:t>
            </a:r>
            <a:r>
              <a:rPr dirty="0" err="1"/>
              <a:t>때는</a:t>
            </a:r>
            <a:r>
              <a:rPr dirty="0"/>
              <a:t> </a:t>
            </a:r>
            <a:r>
              <a:rPr dirty="0" err="1"/>
              <a:t>풍족했는데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빈털터리로</a:t>
            </a:r>
            <a:r>
              <a:rPr dirty="0"/>
              <a:t> </a:t>
            </a:r>
            <a:r>
              <a:rPr dirty="0" err="1"/>
              <a:t>돌아오게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나오미라</a:t>
            </a:r>
            <a:r>
              <a:rPr dirty="0"/>
              <a:t> </a:t>
            </a:r>
            <a:r>
              <a:rPr dirty="0" err="1"/>
              <a:t>부르겠습니까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치셨고</a:t>
            </a:r>
            <a:r>
              <a:rPr dirty="0"/>
              <a:t> </a:t>
            </a:r>
            <a:r>
              <a:rPr dirty="0" err="1"/>
              <a:t>전능하신</a:t>
            </a:r>
            <a:r>
              <a:rPr dirty="0"/>
              <a:t> </a:t>
            </a:r>
            <a:r>
              <a:rPr dirty="0" err="1"/>
              <a:t>분께서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고난을</a:t>
            </a:r>
            <a:r>
              <a:rPr dirty="0"/>
              <a:t> </a:t>
            </a:r>
            <a:r>
              <a:rPr dirty="0" err="1"/>
              <a:t>주셨으니</a:t>
            </a:r>
            <a:r>
              <a:rPr dirty="0"/>
              <a:t> </a:t>
            </a:r>
            <a:r>
              <a:rPr dirty="0" err="1"/>
              <a:t>말입니다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046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went away full, but the LORD has brought me back empty.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call me Naomi? The LORD has afflicted me;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Almighty has brought misfortune upon me."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나오미는</a:t>
            </a:r>
            <a:r>
              <a:rPr dirty="0"/>
              <a:t> </a:t>
            </a:r>
            <a:r>
              <a:rPr dirty="0" err="1"/>
              <a:t>며느리인</a:t>
            </a:r>
            <a:r>
              <a:rPr dirty="0"/>
              <a:t> </a:t>
            </a:r>
            <a:r>
              <a:rPr dirty="0" err="1"/>
              <a:t>모압</a:t>
            </a:r>
            <a:r>
              <a:rPr dirty="0"/>
              <a:t> </a:t>
            </a:r>
            <a:r>
              <a:rPr dirty="0" err="1"/>
              <a:t>여자</a:t>
            </a:r>
            <a:r>
              <a:rPr dirty="0"/>
              <a:t> </a:t>
            </a:r>
            <a:r>
              <a:rPr dirty="0" err="1"/>
              <a:t>룻과</a:t>
            </a:r>
            <a:r>
              <a:rPr dirty="0"/>
              <a:t> </a:t>
            </a:r>
            <a:r>
              <a:rPr dirty="0" err="1"/>
              <a:t>함께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모압에서</a:t>
            </a:r>
            <a:r>
              <a:rPr dirty="0"/>
              <a:t> </a:t>
            </a:r>
            <a:r>
              <a:rPr dirty="0" err="1"/>
              <a:t>돌아와</a:t>
            </a:r>
            <a:r>
              <a:rPr dirty="0"/>
              <a:t> </a:t>
            </a:r>
            <a:r>
              <a:rPr dirty="0" err="1"/>
              <a:t>베들레헴에</a:t>
            </a:r>
            <a:r>
              <a:rPr dirty="0"/>
              <a:t> </a:t>
            </a:r>
            <a:r>
              <a:rPr dirty="0" err="1"/>
              <a:t>도착했습니다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그때는</a:t>
            </a:r>
            <a:r>
              <a:rPr dirty="0"/>
              <a:t> </a:t>
            </a:r>
            <a:r>
              <a:rPr dirty="0" err="1"/>
              <a:t>보리</a:t>
            </a:r>
            <a:r>
              <a:rPr dirty="0"/>
              <a:t> </a:t>
            </a:r>
            <a:r>
              <a:rPr dirty="0" err="1"/>
              <a:t>추수가</a:t>
            </a:r>
            <a:r>
              <a:rPr dirty="0"/>
              <a:t> 막 </a:t>
            </a:r>
            <a:r>
              <a:rPr dirty="0" err="1"/>
              <a:t>시작될</a:t>
            </a:r>
            <a:r>
              <a:rPr dirty="0"/>
              <a:t> </a:t>
            </a:r>
            <a:r>
              <a:rPr dirty="0" err="1"/>
              <a:t>무렵이었습니다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229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Naomi returned from Moab accompanied by Ruth the Moabitess,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 daughter-in-law, arriving in Bethlehem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barley harvest was beginning.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653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그러다가</a:t>
            </a:r>
            <a:r>
              <a:rPr dirty="0"/>
              <a:t> </a:t>
            </a:r>
            <a:r>
              <a:rPr dirty="0" err="1"/>
              <a:t>나오미의</a:t>
            </a:r>
            <a:r>
              <a:rPr dirty="0"/>
              <a:t> </a:t>
            </a:r>
            <a:r>
              <a:rPr dirty="0" err="1"/>
              <a:t>남편</a:t>
            </a:r>
            <a:r>
              <a:rPr dirty="0"/>
              <a:t> </a:t>
            </a:r>
            <a:r>
              <a:rPr dirty="0" err="1"/>
              <a:t>엘리멜렉이</a:t>
            </a:r>
            <a:r>
              <a:rPr dirty="0"/>
              <a:t> </a:t>
            </a:r>
            <a:r>
              <a:rPr dirty="0" err="1"/>
              <a:t>거기에서</a:t>
            </a:r>
            <a:r>
              <a:rPr dirty="0"/>
              <a:t> </a:t>
            </a:r>
            <a:r>
              <a:rPr dirty="0" err="1"/>
              <a:t>죽었고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나오미는</a:t>
            </a:r>
            <a:r>
              <a:rPr dirty="0"/>
              <a:t> 그 두 </a:t>
            </a:r>
            <a:r>
              <a:rPr dirty="0" err="1"/>
              <a:t>아들과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남겨졌습니다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272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Elimelech, Naomi's husband, died,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she was left with her two sons.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3590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나오미의</a:t>
            </a:r>
            <a:r>
              <a:rPr dirty="0"/>
              <a:t> 두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모압</a:t>
            </a:r>
            <a:r>
              <a:rPr dirty="0"/>
              <a:t> </a:t>
            </a:r>
            <a:r>
              <a:rPr dirty="0" err="1"/>
              <a:t>여자와</a:t>
            </a:r>
            <a:r>
              <a:rPr dirty="0"/>
              <a:t> </a:t>
            </a:r>
            <a:r>
              <a:rPr dirty="0" err="1"/>
              <a:t>결혼했는데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한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오르바</a:t>
            </a:r>
            <a:r>
              <a:rPr dirty="0"/>
              <a:t>,</a:t>
            </a:r>
            <a:r>
              <a:rPr lang="en-US" altLang="ko-KR" dirty="0"/>
              <a:t> </a:t>
            </a:r>
            <a:r>
              <a:rPr dirty="0"/>
              <a:t>또 한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룻이었습니다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거기에서</a:t>
            </a:r>
            <a:r>
              <a:rPr dirty="0"/>
              <a:t> 10년 </a:t>
            </a:r>
            <a:r>
              <a:rPr dirty="0" err="1"/>
              <a:t>정도</a:t>
            </a:r>
            <a:r>
              <a:rPr dirty="0"/>
              <a:t> </a:t>
            </a:r>
            <a:r>
              <a:rPr dirty="0" err="1"/>
              <a:t>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717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married Moabite women, one named Orpah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other Ruth.</a:t>
            </a:r>
            <a:r>
              <a:rPr lang="en-US" altLang="ko-KR" dirty="0"/>
              <a:t> </a:t>
            </a:r>
            <a:r>
              <a:rPr dirty="0"/>
              <a:t>After they had lived there about ten years,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931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그러다가</a:t>
            </a:r>
            <a:r>
              <a:rPr dirty="0"/>
              <a:t> </a:t>
            </a:r>
            <a:r>
              <a:rPr dirty="0" err="1"/>
              <a:t>말론과</a:t>
            </a:r>
            <a:r>
              <a:rPr dirty="0"/>
              <a:t> </a:t>
            </a:r>
            <a:r>
              <a:rPr dirty="0" err="1"/>
              <a:t>기룐도</a:t>
            </a:r>
            <a:r>
              <a:rPr dirty="0"/>
              <a:t> 다 </a:t>
            </a:r>
            <a:r>
              <a:rPr dirty="0" err="1"/>
              <a:t>죽었고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나오미만</a:t>
            </a:r>
            <a:r>
              <a:rPr dirty="0"/>
              <a:t> 두 </a:t>
            </a:r>
            <a:r>
              <a:rPr dirty="0" err="1"/>
              <a:t>아들과</a:t>
            </a:r>
            <a:r>
              <a:rPr dirty="0"/>
              <a:t> </a:t>
            </a:r>
            <a:r>
              <a:rPr dirty="0" err="1"/>
              <a:t>남편을</a:t>
            </a:r>
            <a:r>
              <a:rPr dirty="0"/>
              <a:t> 다 </a:t>
            </a:r>
            <a:r>
              <a:rPr dirty="0" err="1"/>
              <a:t>잃은</a:t>
            </a:r>
            <a:r>
              <a:rPr dirty="0"/>
              <a:t> 채 </a:t>
            </a:r>
            <a:r>
              <a:rPr dirty="0" err="1"/>
              <a:t>혼자</a:t>
            </a:r>
            <a:r>
              <a:rPr dirty="0"/>
              <a:t> </a:t>
            </a:r>
            <a:r>
              <a:rPr dirty="0" err="1"/>
              <a:t>남게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501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both </a:t>
            </a:r>
            <a:r>
              <a:rPr dirty="0" err="1"/>
              <a:t>Mahlon</a:t>
            </a:r>
            <a:r>
              <a:rPr dirty="0"/>
              <a:t> and </a:t>
            </a:r>
            <a:r>
              <a:rPr dirty="0" err="1"/>
              <a:t>Kilion</a:t>
            </a:r>
            <a:r>
              <a:rPr dirty="0"/>
              <a:t> also died,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Naomi was left without her two sons and her husband.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그러던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날 </a:t>
            </a:r>
            <a:r>
              <a:rPr dirty="0" err="1"/>
              <a:t>모압에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나오미가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그 </a:t>
            </a:r>
            <a:r>
              <a:rPr dirty="0" err="1"/>
              <a:t>백성에게</a:t>
            </a:r>
            <a:r>
              <a:rPr dirty="0"/>
              <a:t> </a:t>
            </a:r>
            <a:r>
              <a:rPr dirty="0" err="1"/>
              <a:t>오셔서</a:t>
            </a:r>
            <a:r>
              <a:rPr lang="en-US" altLang="ko-KR" dirty="0"/>
              <a:t> </a:t>
            </a:r>
            <a:r>
              <a:rPr dirty="0" err="1"/>
              <a:t>양식을</a:t>
            </a:r>
            <a:r>
              <a:rPr dirty="0"/>
              <a:t> </a:t>
            </a:r>
            <a:r>
              <a:rPr dirty="0" err="1"/>
              <a:t>공급해</a:t>
            </a:r>
            <a:r>
              <a:rPr dirty="0"/>
              <a:t> </a:t>
            </a:r>
            <a:r>
              <a:rPr dirty="0" err="1"/>
              <a:t>주셨다는</a:t>
            </a:r>
            <a:r>
              <a:rPr dirty="0"/>
              <a:t> </a:t>
            </a:r>
            <a:r>
              <a:rPr dirty="0" err="1"/>
              <a:t>소식을</a:t>
            </a:r>
            <a:r>
              <a:rPr dirty="0"/>
              <a:t> </a:t>
            </a:r>
            <a:r>
              <a:rPr dirty="0" err="1"/>
              <a:t>듣고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두 </a:t>
            </a:r>
            <a:r>
              <a:rPr dirty="0" err="1"/>
              <a:t>며느리들과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거기에서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고향으로</a:t>
            </a:r>
            <a:r>
              <a:rPr dirty="0"/>
              <a:t> </a:t>
            </a:r>
            <a:r>
              <a:rPr dirty="0" err="1"/>
              <a:t>돌아갈</a:t>
            </a:r>
            <a:r>
              <a:rPr dirty="0"/>
              <a:t> </a:t>
            </a:r>
            <a:r>
              <a:rPr dirty="0" err="1"/>
              <a:t>채비를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914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she heard in Moab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 LORD had come to the aid of his people by providing food for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Naomi and her daughters-in-law prepared to return home from there.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나오미는</a:t>
            </a:r>
            <a:r>
              <a:rPr dirty="0"/>
              <a:t> 두 </a:t>
            </a:r>
            <a:r>
              <a:rPr dirty="0" err="1"/>
              <a:t>며느리와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살던</a:t>
            </a:r>
            <a:r>
              <a:rPr dirty="0"/>
              <a:t> </a:t>
            </a: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떠나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돌아가려고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나섰습니다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468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her two daughters-in-law she left the place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she had been living and set out on the road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would take them back to the land of Judah.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나오미가</a:t>
            </a:r>
            <a:r>
              <a:rPr dirty="0"/>
              <a:t> 두 </a:t>
            </a:r>
            <a:r>
              <a:rPr dirty="0" err="1"/>
              <a:t>며느리에게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너희도</a:t>
            </a:r>
            <a:r>
              <a:rPr dirty="0"/>
              <a:t> </a:t>
            </a: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친정으로</a:t>
            </a:r>
            <a:r>
              <a:rPr dirty="0"/>
              <a:t> </a:t>
            </a:r>
            <a:r>
              <a:rPr dirty="0" err="1"/>
              <a:t>돌아가거라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그동안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남편과</a:t>
            </a:r>
            <a:r>
              <a:rPr dirty="0"/>
              <a:t> 또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잘해</a:t>
            </a:r>
            <a:r>
              <a:rPr dirty="0"/>
              <a:t> </a:t>
            </a:r>
            <a:r>
              <a:rPr dirty="0" err="1"/>
              <a:t>주었으니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여호와께서도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잘해</a:t>
            </a:r>
            <a:r>
              <a:rPr dirty="0"/>
              <a:t> </a:t>
            </a:r>
            <a:r>
              <a:rPr dirty="0" err="1"/>
              <a:t>주시기를</a:t>
            </a:r>
            <a:r>
              <a:rPr dirty="0"/>
              <a:t> </a:t>
            </a:r>
            <a:r>
              <a:rPr dirty="0" err="1"/>
              <a:t>원한다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788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Naomi said to her two daughters-in-law,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 back, each of you, to your mother's home.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the LORD show kindness to you,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you have shown to your dead and to 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너희로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남편을</a:t>
            </a:r>
            <a:r>
              <a:rPr dirty="0"/>
              <a:t> </a:t>
            </a:r>
            <a:r>
              <a:rPr dirty="0" err="1"/>
              <a:t>만나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편안하게</a:t>
            </a:r>
            <a:r>
              <a:rPr dirty="0"/>
              <a:t> </a:t>
            </a:r>
            <a:r>
              <a:rPr dirty="0" err="1"/>
              <a:t>지낼</a:t>
            </a:r>
            <a:r>
              <a:rPr dirty="0"/>
              <a:t> 수 </a:t>
            </a:r>
            <a:r>
              <a:rPr dirty="0" err="1"/>
              <a:t>있게</a:t>
            </a:r>
            <a:r>
              <a:rPr dirty="0"/>
              <a:t> 해 </a:t>
            </a:r>
            <a:r>
              <a:rPr dirty="0" err="1"/>
              <a:t>주시기를</a:t>
            </a:r>
            <a:r>
              <a:rPr dirty="0"/>
              <a:t> </a:t>
            </a:r>
            <a:r>
              <a:rPr dirty="0" err="1"/>
              <a:t>바란다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나오미가</a:t>
            </a:r>
            <a:r>
              <a:rPr dirty="0"/>
              <a:t> 두 </a:t>
            </a:r>
            <a:r>
              <a:rPr dirty="0" err="1"/>
              <a:t>며느리에게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맞추자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흐느끼면서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228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the LORD grant that each of you will find rest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home of another husband."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she kissed them and they wept aloud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1321</Words>
  <Application>Microsoft Office PowerPoint</Application>
  <PresentationFormat>와이드스크린</PresentationFormat>
  <Paragraphs>153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131</cp:revision>
  <dcterms:created xsi:type="dcterms:W3CDTF">2019-02-17T10:11:46Z</dcterms:created>
  <dcterms:modified xsi:type="dcterms:W3CDTF">2022-09-05T23:46:26Z</dcterms:modified>
</cp:coreProperties>
</file>