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81" d="100"/>
          <a:sy n="81" d="100"/>
        </p:scale>
        <p:origin x="403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2022-09-06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룻기 Ruth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05193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 err="1"/>
              <a:t>나오미에게는</a:t>
            </a:r>
            <a:r>
              <a:rPr dirty="0"/>
              <a:t> </a:t>
            </a:r>
            <a:r>
              <a:rPr dirty="0" err="1"/>
              <a:t>남편</a:t>
            </a:r>
            <a:r>
              <a:rPr dirty="0"/>
              <a:t> 쪽 </a:t>
            </a:r>
            <a:r>
              <a:rPr dirty="0" err="1"/>
              <a:t>친척으로</a:t>
            </a:r>
            <a:r>
              <a:rPr dirty="0"/>
              <a:t> </a:t>
            </a:r>
            <a:r>
              <a:rPr dirty="0" err="1"/>
              <a:t>엘리멜렉</a:t>
            </a:r>
            <a:r>
              <a:rPr dirty="0"/>
              <a:t> </a:t>
            </a:r>
            <a:r>
              <a:rPr dirty="0" err="1"/>
              <a:t>가문</a:t>
            </a:r>
            <a:r>
              <a:rPr dirty="0"/>
              <a:t> </a:t>
            </a:r>
            <a:r>
              <a:rPr dirty="0" err="1"/>
              <a:t>가운데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큰 </a:t>
            </a:r>
            <a:r>
              <a:rPr dirty="0" err="1"/>
              <a:t>부자가</a:t>
            </a:r>
            <a:r>
              <a:rPr dirty="0"/>
              <a:t> </a:t>
            </a:r>
            <a:r>
              <a:rPr dirty="0" err="1"/>
              <a:t>하나</a:t>
            </a:r>
            <a:r>
              <a:rPr dirty="0"/>
              <a:t> </a:t>
            </a:r>
            <a:r>
              <a:rPr dirty="0" err="1"/>
              <a:t>있었는데</a:t>
            </a:r>
            <a:r>
              <a:rPr lang="en-US" altLang="ko-KR" dirty="0"/>
              <a:t> </a:t>
            </a:r>
            <a:r>
              <a:rPr dirty="0"/>
              <a:t>그 </a:t>
            </a:r>
            <a:r>
              <a:rPr dirty="0" err="1"/>
              <a:t>이름은</a:t>
            </a:r>
            <a:r>
              <a:rPr dirty="0"/>
              <a:t> </a:t>
            </a:r>
            <a:r>
              <a:rPr dirty="0" err="1"/>
              <a:t>보아스였습니다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15452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Now Naomi had a relative on her husband's side,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from the clan of Elimelech, a man of standing,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whose name was Boaz.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룻기 Ruth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05087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/>
              <a:t>이 </a:t>
            </a:r>
            <a:r>
              <a:rPr dirty="0" err="1"/>
              <a:t>말에</a:t>
            </a:r>
            <a:r>
              <a:rPr dirty="0"/>
              <a:t> </a:t>
            </a:r>
            <a:r>
              <a:rPr dirty="0" err="1"/>
              <a:t>룻은</a:t>
            </a:r>
            <a:r>
              <a:rPr dirty="0"/>
              <a:t> </a:t>
            </a:r>
            <a:r>
              <a:rPr dirty="0" err="1"/>
              <a:t>얼굴을</a:t>
            </a:r>
            <a:r>
              <a:rPr dirty="0"/>
              <a:t> </a:t>
            </a:r>
            <a:r>
              <a:rPr dirty="0" err="1"/>
              <a:t>땅에</a:t>
            </a:r>
            <a:r>
              <a:rPr dirty="0"/>
              <a:t> </a:t>
            </a:r>
            <a:r>
              <a:rPr dirty="0" err="1"/>
              <a:t>대고</a:t>
            </a:r>
            <a:r>
              <a:rPr dirty="0"/>
              <a:t> </a:t>
            </a:r>
            <a:r>
              <a:rPr dirty="0" err="1"/>
              <a:t>엎드려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이방</a:t>
            </a:r>
            <a:r>
              <a:rPr dirty="0"/>
              <a:t> </a:t>
            </a:r>
            <a:r>
              <a:rPr dirty="0" err="1"/>
              <a:t>사람인데도</a:t>
            </a:r>
            <a:r>
              <a:rPr dirty="0"/>
              <a:t> </a:t>
            </a:r>
            <a:r>
              <a:rPr dirty="0" err="1"/>
              <a:t>어째서</a:t>
            </a:r>
            <a:r>
              <a:rPr dirty="0"/>
              <a:t> </a:t>
            </a:r>
            <a:r>
              <a:rPr dirty="0" err="1"/>
              <a:t>친절을</a:t>
            </a:r>
            <a:r>
              <a:rPr dirty="0"/>
              <a:t> </a:t>
            </a:r>
            <a:r>
              <a:rPr dirty="0" err="1"/>
              <a:t>베풀어</a:t>
            </a:r>
            <a:r>
              <a:rPr dirty="0"/>
              <a:t> </a:t>
            </a:r>
            <a:r>
              <a:rPr dirty="0" err="1"/>
              <a:t>주시고</a:t>
            </a:r>
            <a:r>
              <a:rPr dirty="0"/>
              <a:t> </a:t>
            </a:r>
            <a:r>
              <a:rPr dirty="0" err="1"/>
              <a:t>돌봐</a:t>
            </a:r>
            <a:r>
              <a:rPr dirty="0"/>
              <a:t> </a:t>
            </a:r>
            <a:r>
              <a:rPr dirty="0" err="1"/>
              <a:t>주십니까</a:t>
            </a:r>
            <a:r>
              <a:rPr dirty="0"/>
              <a:t>?”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86946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At this, she bowed down with her face to the ground.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She exclaimed,</a:t>
            </a:r>
            <a:r>
              <a:rPr lang="en-US" altLang="ko-KR" dirty="0"/>
              <a:t> </a:t>
            </a:r>
            <a:r>
              <a:rPr dirty="0"/>
              <a:t>"Why have I found such favor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your eyes that you notice me -- a foreigner?"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룻기 Ruth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88604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보아스가</a:t>
            </a:r>
            <a:r>
              <a:rPr dirty="0"/>
              <a:t> </a:t>
            </a:r>
            <a:r>
              <a:rPr dirty="0" err="1"/>
              <a:t>대답했습니다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남편이</a:t>
            </a:r>
            <a:r>
              <a:rPr dirty="0"/>
              <a:t> </a:t>
            </a:r>
            <a:r>
              <a:rPr dirty="0" err="1"/>
              <a:t>죽은</a:t>
            </a:r>
            <a:r>
              <a:rPr dirty="0"/>
              <a:t> 후 </a:t>
            </a:r>
            <a:r>
              <a:rPr dirty="0" err="1"/>
              <a:t>당신이</a:t>
            </a:r>
            <a:r>
              <a:rPr dirty="0"/>
              <a:t> </a:t>
            </a:r>
            <a:r>
              <a:rPr dirty="0" err="1"/>
              <a:t>시어머니에게</a:t>
            </a:r>
            <a:r>
              <a:rPr dirty="0"/>
              <a:t> 한 </a:t>
            </a:r>
            <a:r>
              <a:rPr dirty="0" err="1"/>
              <a:t>일에</a:t>
            </a:r>
            <a:r>
              <a:rPr dirty="0"/>
              <a:t> </a:t>
            </a:r>
            <a:r>
              <a:rPr dirty="0" err="1"/>
              <a:t>대해</a:t>
            </a:r>
            <a:r>
              <a:rPr dirty="0"/>
              <a:t> </a:t>
            </a:r>
            <a:r>
              <a:rPr dirty="0" err="1"/>
              <a:t>모두</a:t>
            </a:r>
            <a:r>
              <a:rPr dirty="0"/>
              <a:t> </a:t>
            </a:r>
            <a:r>
              <a:rPr dirty="0" err="1"/>
              <a:t>들었소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당신의</a:t>
            </a:r>
            <a:r>
              <a:rPr dirty="0"/>
              <a:t> </a:t>
            </a:r>
            <a:r>
              <a:rPr dirty="0" err="1"/>
              <a:t>부모와</a:t>
            </a:r>
            <a:r>
              <a:rPr dirty="0"/>
              <a:t> </a:t>
            </a:r>
            <a:r>
              <a:rPr dirty="0" err="1"/>
              <a:t>고향을</a:t>
            </a:r>
            <a:r>
              <a:rPr dirty="0"/>
              <a:t> </a:t>
            </a:r>
            <a:r>
              <a:rPr dirty="0" err="1"/>
              <a:t>떠나</a:t>
            </a:r>
            <a:r>
              <a:rPr dirty="0"/>
              <a:t> </a:t>
            </a:r>
            <a:r>
              <a:rPr dirty="0" err="1"/>
              <a:t>알지도</a:t>
            </a:r>
            <a:r>
              <a:rPr dirty="0"/>
              <a:t> </a:t>
            </a:r>
            <a:r>
              <a:rPr dirty="0" err="1"/>
              <a:t>못하는</a:t>
            </a:r>
            <a:r>
              <a:rPr dirty="0"/>
              <a:t> </a:t>
            </a:r>
            <a:r>
              <a:rPr dirty="0" err="1"/>
              <a:t>민족과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살려고</a:t>
            </a:r>
            <a:r>
              <a:rPr dirty="0"/>
              <a:t> 온 것 </a:t>
            </a:r>
            <a:r>
              <a:rPr dirty="0" err="1"/>
              <a:t>말이오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882834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Boaz replied,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"I've been told all about what you have done for your mother-in-law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since the death of your husband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-- how you left your father and mother and your homeland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came to live with a people you did not know before.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룻기 Ruth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86973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당신의</a:t>
            </a:r>
            <a:r>
              <a:rPr dirty="0"/>
              <a:t> </a:t>
            </a:r>
            <a:r>
              <a:rPr dirty="0" err="1"/>
              <a:t>행실에</a:t>
            </a:r>
            <a:r>
              <a:rPr dirty="0"/>
              <a:t> </a:t>
            </a:r>
            <a:r>
              <a:rPr dirty="0" err="1"/>
              <a:t>대해</a:t>
            </a:r>
            <a:r>
              <a:rPr dirty="0"/>
              <a:t> </a:t>
            </a:r>
            <a:r>
              <a:rPr dirty="0" err="1"/>
              <a:t>갚아</a:t>
            </a:r>
            <a:r>
              <a:rPr dirty="0"/>
              <a:t> </a:t>
            </a:r>
            <a:r>
              <a:rPr dirty="0" err="1"/>
              <a:t>주실</a:t>
            </a:r>
            <a:r>
              <a:rPr dirty="0"/>
              <a:t> </a:t>
            </a:r>
            <a:r>
              <a:rPr dirty="0" err="1"/>
              <a:t>것이오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당신이</a:t>
            </a:r>
            <a:r>
              <a:rPr dirty="0"/>
              <a:t> </a:t>
            </a:r>
            <a:r>
              <a:rPr dirty="0" err="1"/>
              <a:t>이스라엘의</a:t>
            </a:r>
            <a:r>
              <a:rPr dirty="0"/>
              <a:t> </a:t>
            </a:r>
            <a:r>
              <a:rPr dirty="0" err="1"/>
              <a:t>하나님</a:t>
            </a:r>
            <a:r>
              <a:rPr dirty="0"/>
              <a:t>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날개</a:t>
            </a:r>
            <a:r>
              <a:rPr dirty="0"/>
              <a:t> </a:t>
            </a:r>
            <a:r>
              <a:rPr dirty="0" err="1"/>
              <a:t>아래로</a:t>
            </a:r>
            <a:r>
              <a:rPr dirty="0"/>
              <a:t> </a:t>
            </a:r>
            <a:r>
              <a:rPr dirty="0" err="1"/>
              <a:t>보호받으러</a:t>
            </a:r>
            <a:r>
              <a:rPr dirty="0"/>
              <a:t> </a:t>
            </a:r>
            <a:r>
              <a:rPr dirty="0" err="1"/>
              <a:t>왔으니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그분께서</a:t>
            </a:r>
            <a:r>
              <a:rPr dirty="0"/>
              <a:t> </a:t>
            </a:r>
            <a:r>
              <a:rPr dirty="0" err="1"/>
              <a:t>당신에게</a:t>
            </a:r>
            <a:r>
              <a:rPr dirty="0"/>
              <a:t> </a:t>
            </a:r>
            <a:r>
              <a:rPr dirty="0" err="1"/>
              <a:t>넉넉히</a:t>
            </a:r>
            <a:r>
              <a:rPr dirty="0"/>
              <a:t> </a:t>
            </a:r>
            <a:r>
              <a:rPr dirty="0" err="1"/>
              <a:t>갚아</a:t>
            </a:r>
            <a:r>
              <a:rPr dirty="0"/>
              <a:t> </a:t>
            </a:r>
            <a:r>
              <a:rPr dirty="0" err="1"/>
              <a:t>주실</a:t>
            </a:r>
            <a:r>
              <a:rPr dirty="0"/>
              <a:t> </a:t>
            </a:r>
            <a:r>
              <a:rPr dirty="0" err="1"/>
              <a:t>것이오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61004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May the LORD repay you for what you have done.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May you be richly rewarded by the LORD, the God of Israel,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under whose wings you have come to take refuge."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룻기 Ruth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85210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 err="1"/>
              <a:t>룻이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 “내 </a:t>
            </a:r>
            <a:r>
              <a:rPr dirty="0" err="1"/>
              <a:t>주여</a:t>
            </a:r>
            <a:r>
              <a:rPr dirty="0"/>
              <a:t>,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당신</a:t>
            </a:r>
            <a:r>
              <a:rPr dirty="0"/>
              <a:t> </a:t>
            </a:r>
            <a:r>
              <a:rPr dirty="0" err="1"/>
              <a:t>앞에서</a:t>
            </a:r>
            <a:r>
              <a:rPr dirty="0"/>
              <a:t> </a:t>
            </a:r>
            <a:r>
              <a:rPr dirty="0" err="1"/>
              <a:t>은총을</a:t>
            </a:r>
            <a:r>
              <a:rPr dirty="0"/>
              <a:t> </a:t>
            </a:r>
            <a:r>
              <a:rPr dirty="0" err="1"/>
              <a:t>얻기</a:t>
            </a:r>
            <a:r>
              <a:rPr dirty="0"/>
              <a:t> </a:t>
            </a:r>
            <a:r>
              <a:rPr dirty="0" err="1"/>
              <a:t>원합니다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당신의</a:t>
            </a:r>
            <a:r>
              <a:rPr dirty="0"/>
              <a:t> </a:t>
            </a:r>
            <a:r>
              <a:rPr dirty="0" err="1"/>
              <a:t>여종들만도</a:t>
            </a:r>
            <a:r>
              <a:rPr dirty="0"/>
              <a:t> </a:t>
            </a:r>
            <a:r>
              <a:rPr dirty="0" err="1"/>
              <a:t>못한데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위로해</a:t>
            </a:r>
            <a:r>
              <a:rPr dirty="0"/>
              <a:t> </a:t>
            </a:r>
            <a:r>
              <a:rPr dirty="0" err="1"/>
              <a:t>주시고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이 </a:t>
            </a:r>
            <a:r>
              <a:rPr dirty="0" err="1"/>
              <a:t>여종에게</a:t>
            </a:r>
            <a:r>
              <a:rPr dirty="0"/>
              <a:t> </a:t>
            </a:r>
            <a:r>
              <a:rPr dirty="0" err="1"/>
              <a:t>다정하게</a:t>
            </a:r>
            <a:r>
              <a:rPr dirty="0"/>
              <a:t> </a:t>
            </a:r>
            <a:r>
              <a:rPr dirty="0" err="1"/>
              <a:t>말씀해</a:t>
            </a:r>
            <a:r>
              <a:rPr dirty="0"/>
              <a:t> </a:t>
            </a:r>
            <a:r>
              <a:rPr dirty="0" err="1"/>
              <a:t>주셨습니다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83724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"May I continue to find favor in your eyes, my lord," she said.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"You have given me comfort and have spoken kindly to your servant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-- though I do not have the standing of one of your servant girls."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룻기 Ruth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283584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 err="1"/>
              <a:t>식사</a:t>
            </a:r>
            <a:r>
              <a:rPr dirty="0"/>
              <a:t> </a:t>
            </a:r>
            <a:r>
              <a:rPr dirty="0" err="1"/>
              <a:t>때가</a:t>
            </a:r>
            <a:r>
              <a:rPr dirty="0"/>
              <a:t> </a:t>
            </a:r>
            <a:r>
              <a:rPr dirty="0" err="1"/>
              <a:t>되자</a:t>
            </a:r>
            <a:r>
              <a:rPr dirty="0"/>
              <a:t> </a:t>
            </a:r>
            <a:r>
              <a:rPr dirty="0" err="1"/>
              <a:t>보아스가</a:t>
            </a:r>
            <a:r>
              <a:rPr dirty="0"/>
              <a:t> </a:t>
            </a:r>
            <a:r>
              <a:rPr dirty="0" err="1"/>
              <a:t>룻에게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이리로</a:t>
            </a:r>
            <a:r>
              <a:rPr dirty="0"/>
              <a:t> </a:t>
            </a:r>
            <a:r>
              <a:rPr dirty="0" err="1"/>
              <a:t>와서</a:t>
            </a:r>
            <a:r>
              <a:rPr dirty="0"/>
              <a:t> </a:t>
            </a:r>
            <a:r>
              <a:rPr dirty="0" err="1"/>
              <a:t>빵을</a:t>
            </a:r>
            <a:r>
              <a:rPr dirty="0"/>
              <a:t> 좀 </a:t>
            </a:r>
            <a:r>
              <a:rPr dirty="0" err="1"/>
              <a:t>먹고</a:t>
            </a:r>
            <a:r>
              <a:rPr dirty="0"/>
              <a:t> 그 </a:t>
            </a:r>
            <a:r>
              <a:rPr dirty="0" err="1"/>
              <a:t>조각을</a:t>
            </a:r>
            <a:r>
              <a:rPr dirty="0"/>
              <a:t> </a:t>
            </a:r>
            <a:r>
              <a:rPr dirty="0" err="1"/>
              <a:t>식초에</a:t>
            </a:r>
            <a:r>
              <a:rPr dirty="0"/>
              <a:t> </a:t>
            </a:r>
            <a:r>
              <a:rPr dirty="0" err="1"/>
              <a:t>찍어서</a:t>
            </a:r>
            <a:r>
              <a:rPr dirty="0"/>
              <a:t> </a:t>
            </a:r>
            <a:r>
              <a:rPr dirty="0" err="1"/>
              <a:t>들도록</a:t>
            </a:r>
            <a:r>
              <a:rPr dirty="0"/>
              <a:t> </a:t>
            </a:r>
            <a:r>
              <a:rPr dirty="0" err="1"/>
              <a:t>하시오</a:t>
            </a:r>
            <a:r>
              <a:rPr dirty="0"/>
              <a:t>.”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룻이</a:t>
            </a:r>
            <a:r>
              <a:rPr dirty="0"/>
              <a:t> </a:t>
            </a:r>
            <a:r>
              <a:rPr dirty="0" err="1"/>
              <a:t>추수하는</a:t>
            </a:r>
            <a:r>
              <a:rPr dirty="0"/>
              <a:t> </a:t>
            </a:r>
            <a:r>
              <a:rPr dirty="0" err="1"/>
              <a:t>사람들과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자리에</a:t>
            </a:r>
            <a:r>
              <a:rPr dirty="0"/>
              <a:t> </a:t>
            </a:r>
            <a:r>
              <a:rPr dirty="0" err="1"/>
              <a:t>앉자</a:t>
            </a:r>
            <a:r>
              <a:rPr dirty="0"/>
              <a:t> </a:t>
            </a:r>
            <a:r>
              <a:rPr dirty="0" err="1"/>
              <a:t>보아스는</a:t>
            </a:r>
            <a:r>
              <a:rPr dirty="0"/>
              <a:t> </a:t>
            </a:r>
            <a:r>
              <a:rPr dirty="0" err="1"/>
              <a:t>룻에게</a:t>
            </a:r>
            <a:r>
              <a:rPr dirty="0"/>
              <a:t> </a:t>
            </a:r>
            <a:r>
              <a:rPr dirty="0" err="1"/>
              <a:t>볶은</a:t>
            </a:r>
            <a:r>
              <a:rPr dirty="0"/>
              <a:t> </a:t>
            </a:r>
            <a:r>
              <a:rPr dirty="0" err="1"/>
              <a:t>곡식을</a:t>
            </a:r>
            <a:r>
              <a:rPr dirty="0"/>
              <a:t> </a:t>
            </a:r>
            <a:r>
              <a:rPr dirty="0" err="1"/>
              <a:t>주었고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룻은</a:t>
            </a:r>
            <a:r>
              <a:rPr dirty="0"/>
              <a:t> </a:t>
            </a:r>
            <a:r>
              <a:rPr dirty="0" err="1"/>
              <a:t>마음껏</a:t>
            </a:r>
            <a:r>
              <a:rPr dirty="0"/>
              <a:t> </a:t>
            </a:r>
            <a:r>
              <a:rPr dirty="0" err="1"/>
              <a:t>먹고</a:t>
            </a:r>
            <a:r>
              <a:rPr dirty="0"/>
              <a:t> </a:t>
            </a:r>
            <a:r>
              <a:rPr dirty="0" err="1"/>
              <a:t>얼마를</a:t>
            </a:r>
            <a:r>
              <a:rPr dirty="0"/>
              <a:t> </a:t>
            </a:r>
            <a:r>
              <a:rPr dirty="0" err="1"/>
              <a:t>남겼습니다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93440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At mealtime Boaz said to her,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"Come over here. Have some bread and dip it in the wine vinegar."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she sat down with the harvesters, he offered her some roasted grain.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She ate all she wanted and had some left over.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룻기 Ruth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20343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 err="1"/>
              <a:t>룻이</a:t>
            </a:r>
            <a:r>
              <a:rPr dirty="0"/>
              <a:t> </a:t>
            </a:r>
            <a:r>
              <a:rPr dirty="0" err="1"/>
              <a:t>다시</a:t>
            </a:r>
            <a:r>
              <a:rPr dirty="0"/>
              <a:t> </a:t>
            </a:r>
            <a:r>
              <a:rPr dirty="0" err="1"/>
              <a:t>이삭을</a:t>
            </a:r>
            <a:r>
              <a:rPr dirty="0"/>
              <a:t> </a:t>
            </a:r>
            <a:r>
              <a:rPr dirty="0" err="1"/>
              <a:t>주우려고</a:t>
            </a:r>
            <a:r>
              <a:rPr dirty="0"/>
              <a:t> </a:t>
            </a:r>
            <a:r>
              <a:rPr dirty="0" err="1"/>
              <a:t>일어나자</a:t>
            </a:r>
            <a:r>
              <a:rPr dirty="0"/>
              <a:t> </a:t>
            </a:r>
            <a:r>
              <a:rPr dirty="0" err="1"/>
              <a:t>보아스는</a:t>
            </a:r>
            <a:r>
              <a:rPr dirty="0"/>
              <a:t> </a:t>
            </a:r>
            <a:r>
              <a:rPr dirty="0" err="1"/>
              <a:t>젊은</a:t>
            </a:r>
            <a:r>
              <a:rPr dirty="0"/>
              <a:t> </a:t>
            </a:r>
            <a:r>
              <a:rPr dirty="0" err="1"/>
              <a:t>일꾼들에게</a:t>
            </a:r>
            <a:r>
              <a:rPr dirty="0"/>
              <a:t> </a:t>
            </a:r>
            <a:r>
              <a:rPr dirty="0" err="1"/>
              <a:t>명령했습니다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그녀가</a:t>
            </a:r>
            <a:r>
              <a:rPr dirty="0"/>
              <a:t> </a:t>
            </a:r>
            <a:r>
              <a:rPr dirty="0" err="1"/>
              <a:t>곡식</a:t>
            </a:r>
            <a:r>
              <a:rPr dirty="0"/>
              <a:t> </a:t>
            </a:r>
            <a:r>
              <a:rPr dirty="0" err="1"/>
              <a:t>단에서</a:t>
            </a:r>
            <a:r>
              <a:rPr dirty="0"/>
              <a:t> </a:t>
            </a:r>
            <a:r>
              <a:rPr dirty="0" err="1"/>
              <a:t>이삭을</a:t>
            </a:r>
            <a:r>
              <a:rPr dirty="0"/>
              <a:t> </a:t>
            </a:r>
            <a:r>
              <a:rPr dirty="0" err="1"/>
              <a:t>모으더라도</a:t>
            </a:r>
            <a:r>
              <a:rPr dirty="0"/>
              <a:t> </a:t>
            </a:r>
            <a:r>
              <a:rPr dirty="0" err="1"/>
              <a:t>창피를</a:t>
            </a:r>
            <a:r>
              <a:rPr dirty="0"/>
              <a:t> </a:t>
            </a:r>
            <a:r>
              <a:rPr dirty="0" err="1"/>
              <a:t>주지</a:t>
            </a:r>
            <a:r>
              <a:rPr dirty="0"/>
              <a:t> </a:t>
            </a:r>
            <a:r>
              <a:rPr dirty="0" err="1"/>
              <a:t>말라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95148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As she got up to glean, Boaz gave orders to his men,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"Even if she gathers among the sheaves, don't embarrass her.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룻기 Ruth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21598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 err="1"/>
              <a:t>그녀가</a:t>
            </a:r>
            <a:r>
              <a:rPr dirty="0"/>
              <a:t> </a:t>
            </a:r>
            <a:r>
              <a:rPr dirty="0" err="1"/>
              <a:t>주워</a:t>
            </a:r>
            <a:r>
              <a:rPr dirty="0"/>
              <a:t> 갈 수 </a:t>
            </a:r>
            <a:r>
              <a:rPr dirty="0" err="1"/>
              <a:t>있도록</a:t>
            </a:r>
            <a:r>
              <a:rPr dirty="0"/>
              <a:t> </a:t>
            </a:r>
            <a:r>
              <a:rPr dirty="0" err="1"/>
              <a:t>오히려</a:t>
            </a:r>
            <a:r>
              <a:rPr dirty="0"/>
              <a:t> </a:t>
            </a:r>
            <a:r>
              <a:rPr dirty="0" err="1"/>
              <a:t>곡식</a:t>
            </a:r>
            <a:r>
              <a:rPr dirty="0"/>
              <a:t> </a:t>
            </a:r>
            <a:r>
              <a:rPr dirty="0" err="1"/>
              <a:t>단에서</a:t>
            </a:r>
            <a:r>
              <a:rPr dirty="0"/>
              <a:t> </a:t>
            </a:r>
            <a:r>
              <a:rPr dirty="0" err="1"/>
              <a:t>얼마를</a:t>
            </a:r>
            <a:r>
              <a:rPr dirty="0"/>
              <a:t> </a:t>
            </a:r>
            <a:r>
              <a:rPr dirty="0" err="1"/>
              <a:t>남겨</a:t>
            </a:r>
            <a:r>
              <a:rPr dirty="0"/>
              <a:t> </a:t>
            </a:r>
            <a:r>
              <a:rPr dirty="0" err="1"/>
              <a:t>두도록</a:t>
            </a:r>
            <a:r>
              <a:rPr dirty="0"/>
              <a:t> </a:t>
            </a:r>
            <a:r>
              <a:rPr dirty="0" err="1"/>
              <a:t>하고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그녀를</a:t>
            </a:r>
            <a:r>
              <a:rPr dirty="0"/>
              <a:t> </a:t>
            </a:r>
            <a:r>
              <a:rPr dirty="0" err="1"/>
              <a:t>나무라지</a:t>
            </a:r>
            <a:r>
              <a:rPr dirty="0"/>
              <a:t> </a:t>
            </a:r>
            <a:r>
              <a:rPr dirty="0" err="1"/>
              <a:t>말라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33593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Rather, pull out some stalks for her from the bundles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leave them for her to pick up, and don't rebuke her."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룻기 Ruth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40834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 err="1"/>
              <a:t>그리하여</a:t>
            </a:r>
            <a:r>
              <a:rPr dirty="0"/>
              <a:t> </a:t>
            </a:r>
            <a:r>
              <a:rPr dirty="0" err="1"/>
              <a:t>룻은</a:t>
            </a:r>
            <a:r>
              <a:rPr dirty="0"/>
              <a:t> </a:t>
            </a:r>
            <a:r>
              <a:rPr dirty="0" err="1"/>
              <a:t>저녁까지</a:t>
            </a:r>
            <a:r>
              <a:rPr dirty="0"/>
              <a:t> </a:t>
            </a:r>
            <a:r>
              <a:rPr dirty="0" err="1"/>
              <a:t>밭에서</a:t>
            </a:r>
            <a:r>
              <a:rPr dirty="0"/>
              <a:t> </a:t>
            </a:r>
            <a:r>
              <a:rPr dirty="0" err="1"/>
              <a:t>이삭을</a:t>
            </a:r>
            <a:r>
              <a:rPr dirty="0"/>
              <a:t> </a:t>
            </a:r>
            <a:r>
              <a:rPr dirty="0" err="1"/>
              <a:t>주웠습니다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그러고</a:t>
            </a:r>
            <a:r>
              <a:rPr dirty="0"/>
              <a:t> </a:t>
            </a:r>
            <a:r>
              <a:rPr dirty="0" err="1"/>
              <a:t>나서</a:t>
            </a:r>
            <a:r>
              <a:rPr dirty="0"/>
              <a:t> </a:t>
            </a:r>
            <a:r>
              <a:rPr dirty="0" err="1"/>
              <a:t>룻이</a:t>
            </a:r>
            <a:r>
              <a:rPr dirty="0"/>
              <a:t> </a:t>
            </a:r>
            <a:r>
              <a:rPr dirty="0" err="1"/>
              <a:t>자기가</a:t>
            </a:r>
            <a:r>
              <a:rPr dirty="0"/>
              <a:t> </a:t>
            </a:r>
            <a:r>
              <a:rPr dirty="0" err="1"/>
              <a:t>모은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타작해</a:t>
            </a:r>
            <a:r>
              <a:rPr dirty="0"/>
              <a:t> </a:t>
            </a:r>
            <a:r>
              <a:rPr dirty="0" err="1"/>
              <a:t>보니</a:t>
            </a:r>
            <a:r>
              <a:rPr dirty="0"/>
              <a:t> </a:t>
            </a:r>
            <a:r>
              <a:rPr dirty="0" err="1"/>
              <a:t>보리</a:t>
            </a:r>
            <a:r>
              <a:rPr dirty="0"/>
              <a:t> 1에바가 </a:t>
            </a:r>
            <a:r>
              <a:rPr dirty="0" err="1"/>
              <a:t>됐습니다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95414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Ruth gleaned in the field until evening.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she threshed the barley she had gathered,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it amounted to about an ephah.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룻기 Ruth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42437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18</a:t>
            </a:r>
            <a:br>
              <a:rPr dirty="0"/>
            </a:br>
            <a:r>
              <a:rPr dirty="0" err="1"/>
              <a:t>그녀가</a:t>
            </a:r>
            <a:r>
              <a:rPr dirty="0"/>
              <a:t> </a:t>
            </a:r>
            <a:r>
              <a:rPr dirty="0" err="1"/>
              <a:t>성으로</a:t>
            </a:r>
            <a:r>
              <a:rPr dirty="0"/>
              <a:t> </a:t>
            </a:r>
            <a:r>
              <a:rPr dirty="0" err="1"/>
              <a:t>그것을</a:t>
            </a:r>
            <a:r>
              <a:rPr dirty="0"/>
              <a:t> </a:t>
            </a:r>
            <a:r>
              <a:rPr dirty="0" err="1"/>
              <a:t>가지고</a:t>
            </a:r>
            <a:r>
              <a:rPr dirty="0"/>
              <a:t> </a:t>
            </a:r>
            <a:r>
              <a:rPr dirty="0" err="1"/>
              <a:t>가서</a:t>
            </a:r>
            <a:r>
              <a:rPr dirty="0"/>
              <a:t> 그 </a:t>
            </a:r>
            <a:r>
              <a:rPr dirty="0" err="1"/>
              <a:t>모은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시어머니께</a:t>
            </a:r>
            <a:r>
              <a:rPr dirty="0"/>
              <a:t> </a:t>
            </a:r>
            <a:r>
              <a:rPr dirty="0" err="1"/>
              <a:t>보였습니다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룻은</a:t>
            </a:r>
            <a:r>
              <a:rPr dirty="0"/>
              <a:t> </a:t>
            </a:r>
            <a:r>
              <a:rPr dirty="0" err="1"/>
              <a:t>그것을</a:t>
            </a:r>
            <a:r>
              <a:rPr dirty="0"/>
              <a:t> </a:t>
            </a:r>
            <a:r>
              <a:rPr dirty="0" err="1"/>
              <a:t>꺼내어</a:t>
            </a:r>
            <a:r>
              <a:rPr dirty="0"/>
              <a:t> </a:t>
            </a:r>
            <a:r>
              <a:rPr dirty="0" err="1"/>
              <a:t>자기가</a:t>
            </a:r>
            <a:r>
              <a:rPr dirty="0"/>
              <a:t> </a:t>
            </a:r>
            <a:r>
              <a:rPr dirty="0" err="1"/>
              <a:t>실컷</a:t>
            </a:r>
            <a:r>
              <a:rPr dirty="0"/>
              <a:t> </a:t>
            </a:r>
            <a:r>
              <a:rPr dirty="0" err="1"/>
              <a:t>먹고</a:t>
            </a:r>
            <a:r>
              <a:rPr dirty="0"/>
              <a:t> </a:t>
            </a:r>
            <a:r>
              <a:rPr dirty="0" err="1"/>
              <a:t>남았던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내 </a:t>
            </a:r>
            <a:r>
              <a:rPr dirty="0" err="1"/>
              <a:t>보였습니다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52028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She carried it back to town,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her mother-in-law saw how much she had gathered.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Ruth also brought out and gave her what she had left over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after she had eaten enough.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룻기 Ruth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626353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19</a:t>
            </a:r>
            <a:br>
              <a:rPr dirty="0"/>
            </a:br>
            <a:r>
              <a:rPr dirty="0"/>
              <a:t>그 </a:t>
            </a:r>
            <a:r>
              <a:rPr dirty="0" err="1"/>
              <a:t>시어머니가</a:t>
            </a:r>
            <a:r>
              <a:rPr dirty="0"/>
              <a:t> </a:t>
            </a:r>
            <a:r>
              <a:rPr dirty="0" err="1"/>
              <a:t>그녀에게</a:t>
            </a:r>
            <a:r>
              <a:rPr dirty="0"/>
              <a:t> </a:t>
            </a:r>
            <a:r>
              <a:rPr dirty="0" err="1"/>
              <a:t>물었습니다</a:t>
            </a:r>
            <a:r>
              <a:rPr dirty="0"/>
              <a:t>.</a:t>
            </a:r>
            <a:r>
              <a:rPr lang="en-US" altLang="ko-KR" dirty="0"/>
              <a:t> </a:t>
            </a:r>
            <a:r>
              <a:rPr dirty="0"/>
              <a:t>“</a:t>
            </a:r>
            <a:r>
              <a:rPr dirty="0" err="1"/>
              <a:t>오늘</a:t>
            </a:r>
            <a:r>
              <a:rPr dirty="0"/>
              <a:t> </a:t>
            </a:r>
            <a:r>
              <a:rPr dirty="0" err="1"/>
              <a:t>어디에서</a:t>
            </a:r>
            <a:r>
              <a:rPr dirty="0"/>
              <a:t> </a:t>
            </a:r>
            <a:r>
              <a:rPr dirty="0" err="1"/>
              <a:t>이삭을</a:t>
            </a:r>
            <a:r>
              <a:rPr dirty="0"/>
              <a:t> </a:t>
            </a:r>
            <a:r>
              <a:rPr dirty="0" err="1"/>
              <a:t>주웠느냐</a:t>
            </a:r>
            <a:r>
              <a:rPr dirty="0"/>
              <a:t>?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어디에서</a:t>
            </a:r>
            <a:r>
              <a:rPr dirty="0"/>
              <a:t> </a:t>
            </a:r>
            <a:r>
              <a:rPr dirty="0" err="1"/>
              <a:t>일했느냐</a:t>
            </a:r>
            <a:r>
              <a:rPr dirty="0"/>
              <a:t>?</a:t>
            </a:r>
            <a:r>
              <a:rPr lang="en-US" altLang="ko-KR" dirty="0"/>
              <a:t> </a:t>
            </a:r>
            <a:r>
              <a:rPr dirty="0" err="1"/>
              <a:t>너를</a:t>
            </a:r>
            <a:r>
              <a:rPr dirty="0"/>
              <a:t> </a:t>
            </a:r>
            <a:r>
              <a:rPr dirty="0" err="1"/>
              <a:t>도와준</a:t>
            </a:r>
            <a:r>
              <a:rPr dirty="0"/>
              <a:t> 그 </a:t>
            </a:r>
            <a:r>
              <a:rPr dirty="0" err="1"/>
              <a:t>사람을</a:t>
            </a:r>
            <a:r>
              <a:rPr dirty="0"/>
              <a:t> </a:t>
            </a:r>
            <a:r>
              <a:rPr dirty="0" err="1"/>
              <a:t>축복하지</a:t>
            </a:r>
            <a:r>
              <a:rPr dirty="0"/>
              <a:t> </a:t>
            </a:r>
            <a:r>
              <a:rPr dirty="0" err="1"/>
              <a:t>않을</a:t>
            </a:r>
            <a:r>
              <a:rPr dirty="0"/>
              <a:t> 수 </a:t>
            </a:r>
            <a:r>
              <a:rPr dirty="0" err="1"/>
              <a:t>없구나</a:t>
            </a:r>
            <a:r>
              <a:rPr dirty="0"/>
              <a:t>!”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룻은</a:t>
            </a:r>
            <a:r>
              <a:rPr dirty="0"/>
              <a:t> </a:t>
            </a:r>
            <a:r>
              <a:rPr dirty="0" err="1"/>
              <a:t>시어머니께</a:t>
            </a:r>
            <a:r>
              <a:rPr dirty="0"/>
              <a:t> </a:t>
            </a:r>
            <a:r>
              <a:rPr dirty="0" err="1"/>
              <a:t>자기가</a:t>
            </a:r>
            <a:r>
              <a:rPr dirty="0"/>
              <a:t> </a:t>
            </a:r>
            <a:r>
              <a:rPr dirty="0" err="1"/>
              <a:t>누구네</a:t>
            </a:r>
            <a:r>
              <a:rPr dirty="0"/>
              <a:t> </a:t>
            </a:r>
            <a:r>
              <a:rPr dirty="0" err="1"/>
              <a:t>밭에서</a:t>
            </a:r>
            <a:r>
              <a:rPr dirty="0"/>
              <a:t> </a:t>
            </a:r>
            <a:r>
              <a:rPr dirty="0" err="1"/>
              <a:t>일했는지</a:t>
            </a:r>
            <a:r>
              <a:rPr dirty="0"/>
              <a:t> </a:t>
            </a:r>
            <a:r>
              <a:rPr dirty="0" err="1"/>
              <a:t>말해</a:t>
            </a:r>
            <a:r>
              <a:rPr dirty="0"/>
              <a:t> </a:t>
            </a:r>
            <a:r>
              <a:rPr dirty="0" err="1"/>
              <a:t>드렸습니다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제가</a:t>
            </a:r>
            <a:r>
              <a:rPr dirty="0"/>
              <a:t> </a:t>
            </a:r>
            <a:r>
              <a:rPr dirty="0" err="1"/>
              <a:t>오늘</a:t>
            </a:r>
            <a:r>
              <a:rPr dirty="0"/>
              <a:t> </a:t>
            </a:r>
            <a:r>
              <a:rPr dirty="0" err="1"/>
              <a:t>가서</a:t>
            </a:r>
            <a:r>
              <a:rPr dirty="0"/>
              <a:t> </a:t>
            </a:r>
            <a:r>
              <a:rPr dirty="0" err="1"/>
              <a:t>일한</a:t>
            </a:r>
            <a:r>
              <a:rPr dirty="0"/>
              <a:t> </a:t>
            </a:r>
            <a:r>
              <a:rPr dirty="0" err="1"/>
              <a:t>곳의</a:t>
            </a:r>
            <a:r>
              <a:rPr dirty="0"/>
              <a:t> </a:t>
            </a:r>
            <a:r>
              <a:rPr dirty="0" err="1"/>
              <a:t>주인</a:t>
            </a:r>
            <a:r>
              <a:rPr dirty="0"/>
              <a:t> </a:t>
            </a:r>
            <a:r>
              <a:rPr dirty="0" err="1"/>
              <a:t>이름이</a:t>
            </a:r>
            <a:r>
              <a:rPr dirty="0"/>
              <a:t> </a:t>
            </a:r>
            <a:r>
              <a:rPr dirty="0" err="1"/>
              <a:t>보아스였습니다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748181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Her mother-in-law asked her, "Where did you glean today?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Where did you work? Blessed be the man who took notice of you!"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Ruth told her mother-in-law about the one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at whose place she had been working.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"The name of the man I worked with today is Boaz," she said.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룻기 Ruth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584401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 err="1"/>
              <a:t>모압</a:t>
            </a:r>
            <a:r>
              <a:rPr dirty="0"/>
              <a:t> </a:t>
            </a:r>
            <a:r>
              <a:rPr dirty="0" err="1"/>
              <a:t>여자</a:t>
            </a:r>
            <a:r>
              <a:rPr dirty="0"/>
              <a:t> </a:t>
            </a:r>
            <a:r>
              <a:rPr dirty="0" err="1"/>
              <a:t>룻이</a:t>
            </a:r>
            <a:r>
              <a:rPr dirty="0"/>
              <a:t> </a:t>
            </a:r>
            <a:r>
              <a:rPr dirty="0" err="1"/>
              <a:t>나오미에게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밭에</a:t>
            </a:r>
            <a:r>
              <a:rPr dirty="0"/>
              <a:t> </a:t>
            </a:r>
            <a:r>
              <a:rPr dirty="0" err="1"/>
              <a:t>갔다</a:t>
            </a:r>
            <a:r>
              <a:rPr dirty="0"/>
              <a:t> </a:t>
            </a:r>
            <a:r>
              <a:rPr dirty="0" err="1"/>
              <a:t>오겠습니다</a:t>
            </a:r>
            <a:r>
              <a:rPr dirty="0"/>
              <a:t>. </a:t>
            </a:r>
            <a:r>
              <a:rPr dirty="0" err="1"/>
              <a:t>누군가</a:t>
            </a:r>
            <a:r>
              <a:rPr dirty="0"/>
              <a:t> </a:t>
            </a:r>
            <a:r>
              <a:rPr dirty="0" err="1"/>
              <a:t>제게</a:t>
            </a:r>
            <a:r>
              <a:rPr dirty="0"/>
              <a:t> 잘 </a:t>
            </a:r>
            <a:r>
              <a:rPr dirty="0" err="1"/>
              <a:t>대해</a:t>
            </a:r>
            <a:r>
              <a:rPr dirty="0"/>
              <a:t> </a:t>
            </a:r>
            <a:r>
              <a:rPr dirty="0" err="1"/>
              <a:t>주는</a:t>
            </a:r>
            <a:r>
              <a:rPr dirty="0"/>
              <a:t> </a:t>
            </a:r>
            <a:r>
              <a:rPr dirty="0" err="1"/>
              <a:t>사람을</a:t>
            </a:r>
            <a:r>
              <a:rPr dirty="0"/>
              <a:t> </a:t>
            </a:r>
            <a:r>
              <a:rPr dirty="0" err="1"/>
              <a:t>만나면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사람을</a:t>
            </a:r>
            <a:r>
              <a:rPr dirty="0"/>
              <a:t> </a:t>
            </a:r>
            <a:r>
              <a:rPr dirty="0" err="1"/>
              <a:t>따라가</a:t>
            </a:r>
            <a:r>
              <a:rPr dirty="0"/>
              <a:t> </a:t>
            </a:r>
            <a:r>
              <a:rPr dirty="0" err="1"/>
              <a:t>이삭을</a:t>
            </a:r>
            <a:r>
              <a:rPr dirty="0"/>
              <a:t> </a:t>
            </a:r>
            <a:r>
              <a:rPr dirty="0" err="1"/>
              <a:t>주워</a:t>
            </a:r>
            <a:r>
              <a:rPr dirty="0"/>
              <a:t> </a:t>
            </a:r>
            <a:r>
              <a:rPr dirty="0" err="1"/>
              <a:t>오겠습니다</a:t>
            </a:r>
            <a:r>
              <a:rPr dirty="0"/>
              <a:t>.”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나오미가</a:t>
            </a:r>
            <a:r>
              <a:rPr dirty="0"/>
              <a:t> </a:t>
            </a:r>
            <a:r>
              <a:rPr dirty="0" err="1"/>
              <a:t>그녀에게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 “내 </a:t>
            </a:r>
            <a:r>
              <a:rPr dirty="0" err="1"/>
              <a:t>딸아</a:t>
            </a:r>
            <a:r>
              <a:rPr dirty="0"/>
              <a:t>, 잘 </a:t>
            </a:r>
            <a:r>
              <a:rPr dirty="0" err="1"/>
              <a:t>갔다</a:t>
            </a:r>
            <a:r>
              <a:rPr dirty="0"/>
              <a:t> </a:t>
            </a:r>
            <a:r>
              <a:rPr dirty="0" err="1"/>
              <a:t>오너라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78290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Ruth the Moabitess said to Naomi,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"Let me go to the fields and pick up the leftover grain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behind anyone in whose eyes I find favor."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Naomi said to her, "Go ahead, my daughter."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룻기 Ruth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354117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20</a:t>
            </a:r>
            <a:br>
              <a:rPr dirty="0"/>
            </a:br>
            <a:r>
              <a:rPr dirty="0" err="1"/>
              <a:t>나오미가</a:t>
            </a:r>
            <a:r>
              <a:rPr dirty="0"/>
              <a:t> </a:t>
            </a:r>
            <a:r>
              <a:rPr dirty="0" err="1"/>
              <a:t>며느리에게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</a:t>
            </a:r>
            <a:r>
              <a:rPr lang="en-US" altLang="ko-KR" dirty="0"/>
              <a:t> </a:t>
            </a:r>
            <a:r>
              <a:rPr dirty="0"/>
              <a:t>“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그에게</a:t>
            </a:r>
            <a:r>
              <a:rPr dirty="0"/>
              <a:t> </a:t>
            </a:r>
            <a:r>
              <a:rPr dirty="0" err="1"/>
              <a:t>복을</a:t>
            </a:r>
            <a:r>
              <a:rPr dirty="0"/>
              <a:t> </a:t>
            </a:r>
            <a:r>
              <a:rPr dirty="0" err="1"/>
              <a:t>내리시기를</a:t>
            </a:r>
            <a:r>
              <a:rPr dirty="0"/>
              <a:t> </a:t>
            </a:r>
            <a:r>
              <a:rPr dirty="0" err="1"/>
              <a:t>바란다</a:t>
            </a:r>
            <a:r>
              <a:rPr dirty="0"/>
              <a:t>!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죽은</a:t>
            </a:r>
            <a:r>
              <a:rPr dirty="0"/>
              <a:t> </a:t>
            </a:r>
            <a:r>
              <a:rPr dirty="0" err="1"/>
              <a:t>우리</a:t>
            </a:r>
            <a:r>
              <a:rPr dirty="0"/>
              <a:t> </a:t>
            </a:r>
            <a:r>
              <a:rPr dirty="0" err="1"/>
              <a:t>식구들에게</a:t>
            </a:r>
            <a:r>
              <a:rPr dirty="0"/>
              <a:t> </a:t>
            </a:r>
            <a:r>
              <a:rPr dirty="0" err="1"/>
              <a:t>친절을</a:t>
            </a:r>
            <a:r>
              <a:rPr dirty="0"/>
              <a:t> </a:t>
            </a:r>
            <a:r>
              <a:rPr dirty="0" err="1"/>
              <a:t>베풀더니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살아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우리에게도</a:t>
            </a:r>
            <a:r>
              <a:rPr dirty="0"/>
              <a:t> </a:t>
            </a:r>
            <a:r>
              <a:rPr dirty="0" err="1"/>
              <a:t>그칠</a:t>
            </a:r>
            <a:r>
              <a:rPr dirty="0"/>
              <a:t> 줄 </a:t>
            </a:r>
            <a:r>
              <a:rPr dirty="0" err="1"/>
              <a:t>모르는구나</a:t>
            </a:r>
            <a:r>
              <a:rPr dirty="0"/>
              <a:t>.”</a:t>
            </a:r>
            <a:r>
              <a:rPr lang="en-US" altLang="ko-KR" dirty="0"/>
              <a:t> </a:t>
            </a: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이어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“그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우리</a:t>
            </a:r>
            <a:r>
              <a:rPr dirty="0"/>
              <a:t> </a:t>
            </a:r>
            <a:r>
              <a:rPr dirty="0" err="1"/>
              <a:t>가까운</a:t>
            </a:r>
            <a:r>
              <a:rPr dirty="0"/>
              <a:t> </a:t>
            </a:r>
            <a:r>
              <a:rPr dirty="0" err="1"/>
              <a:t>친척이니</a:t>
            </a:r>
            <a:r>
              <a:rPr lang="en-US" altLang="ko-KR" dirty="0"/>
              <a:t> </a:t>
            </a:r>
            <a:r>
              <a:rPr dirty="0" err="1"/>
              <a:t>우리를</a:t>
            </a:r>
            <a:r>
              <a:rPr dirty="0"/>
              <a:t> </a:t>
            </a:r>
            <a:r>
              <a:rPr dirty="0" err="1"/>
              <a:t>맡아</a:t>
            </a:r>
            <a:r>
              <a:rPr dirty="0"/>
              <a:t> 줄 </a:t>
            </a:r>
            <a:r>
              <a:rPr dirty="0" err="1"/>
              <a:t>사람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하나다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13771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"The LORD bless him!" Naomi said to her daughter-in-law.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"He has not stopped showing his kindness to the living and the dead."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She added, "That man is our close relative;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is one of our kinsman-redeemers."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룻기 Ruth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81308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21</a:t>
            </a:r>
            <a:br>
              <a:rPr dirty="0"/>
            </a:b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모압</a:t>
            </a:r>
            <a:r>
              <a:rPr dirty="0"/>
              <a:t> </a:t>
            </a:r>
            <a:r>
              <a:rPr dirty="0" err="1"/>
              <a:t>여자</a:t>
            </a:r>
            <a:r>
              <a:rPr dirty="0"/>
              <a:t> </a:t>
            </a:r>
            <a:r>
              <a:rPr dirty="0" err="1"/>
              <a:t>룻이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제게</a:t>
            </a:r>
            <a:r>
              <a:rPr dirty="0"/>
              <a:t> ‘내 </a:t>
            </a:r>
            <a:r>
              <a:rPr dirty="0" err="1"/>
              <a:t>일꾼들이</a:t>
            </a:r>
            <a:r>
              <a:rPr dirty="0"/>
              <a:t> 내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추수를</a:t>
            </a:r>
            <a:r>
              <a:rPr dirty="0"/>
              <a:t> </a:t>
            </a:r>
            <a:r>
              <a:rPr dirty="0" err="1"/>
              <a:t>마칠</a:t>
            </a:r>
            <a:r>
              <a:rPr dirty="0"/>
              <a:t> </a:t>
            </a:r>
            <a:r>
              <a:rPr dirty="0" err="1"/>
              <a:t>때까지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거기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있어라’고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32416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Ruth the Moabitess said,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"He even said to me, `Stay with my workers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until they finish harvesting all my grain.'"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룻기 Ruth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40298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22</a:t>
            </a:r>
            <a:br>
              <a:rPr dirty="0"/>
            </a:br>
            <a:r>
              <a:rPr dirty="0" err="1"/>
              <a:t>나오미가</a:t>
            </a:r>
            <a:r>
              <a:rPr dirty="0"/>
              <a:t> </a:t>
            </a:r>
            <a:r>
              <a:rPr dirty="0" err="1"/>
              <a:t>며느리</a:t>
            </a:r>
            <a:r>
              <a:rPr dirty="0"/>
              <a:t> </a:t>
            </a:r>
            <a:r>
              <a:rPr dirty="0" err="1"/>
              <a:t>룻에게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“내 </a:t>
            </a:r>
            <a:r>
              <a:rPr dirty="0" err="1"/>
              <a:t>딸아</a:t>
            </a:r>
            <a:r>
              <a:rPr dirty="0"/>
              <a:t>, </a:t>
            </a:r>
            <a:r>
              <a:rPr dirty="0" err="1"/>
              <a:t>네가</a:t>
            </a:r>
            <a:r>
              <a:rPr dirty="0"/>
              <a:t> 그 </a:t>
            </a:r>
            <a:r>
              <a:rPr dirty="0" err="1"/>
              <a:t>여종들과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것이</a:t>
            </a:r>
            <a:r>
              <a:rPr dirty="0"/>
              <a:t> </a:t>
            </a:r>
            <a:r>
              <a:rPr dirty="0" err="1"/>
              <a:t>좋을</a:t>
            </a:r>
            <a:r>
              <a:rPr dirty="0"/>
              <a:t> 것 </a:t>
            </a:r>
            <a:r>
              <a:rPr dirty="0" err="1"/>
              <a:t>같다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다른</a:t>
            </a:r>
            <a:r>
              <a:rPr dirty="0"/>
              <a:t> </a:t>
            </a:r>
            <a:r>
              <a:rPr dirty="0" err="1"/>
              <a:t>밭에는</a:t>
            </a:r>
            <a:r>
              <a:rPr dirty="0"/>
              <a:t> </a:t>
            </a:r>
            <a:r>
              <a:rPr dirty="0" err="1"/>
              <a:t>가지</a:t>
            </a:r>
            <a:r>
              <a:rPr dirty="0"/>
              <a:t> </a:t>
            </a:r>
            <a:r>
              <a:rPr dirty="0" err="1"/>
              <a:t>않도록</a:t>
            </a:r>
            <a:r>
              <a:rPr dirty="0"/>
              <a:t> </a:t>
            </a:r>
            <a:r>
              <a:rPr dirty="0" err="1"/>
              <a:t>하여라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32150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Naomi said to Ruth her daughter-in-law,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"It will be good for you, my daughter, to go with his girls</a:t>
            </a:r>
            <a:r>
              <a:rPr lang="en-US" altLang="ko-KR" dirty="0"/>
              <a:t>,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because in someone else's field you might be harmed."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룻기 Ruth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56782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23</a:t>
            </a:r>
            <a:br>
              <a:rPr dirty="0"/>
            </a:br>
            <a:r>
              <a:rPr dirty="0" err="1"/>
              <a:t>그리하여</a:t>
            </a:r>
            <a:r>
              <a:rPr dirty="0"/>
              <a:t> </a:t>
            </a:r>
            <a:r>
              <a:rPr dirty="0" err="1"/>
              <a:t>룻은</a:t>
            </a:r>
            <a:r>
              <a:rPr dirty="0"/>
              <a:t> </a:t>
            </a:r>
            <a:r>
              <a:rPr dirty="0" err="1"/>
              <a:t>보아스의</a:t>
            </a:r>
            <a:r>
              <a:rPr dirty="0"/>
              <a:t> </a:t>
            </a:r>
            <a:r>
              <a:rPr dirty="0" err="1"/>
              <a:t>여종들</a:t>
            </a:r>
            <a:r>
              <a:rPr dirty="0"/>
              <a:t> </a:t>
            </a:r>
            <a:r>
              <a:rPr dirty="0" err="1"/>
              <a:t>곁에서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보리와</a:t>
            </a:r>
            <a:r>
              <a:rPr dirty="0"/>
              <a:t> 밀 </a:t>
            </a:r>
            <a:r>
              <a:rPr dirty="0" err="1"/>
              <a:t>추수가</a:t>
            </a:r>
            <a:r>
              <a:rPr dirty="0"/>
              <a:t> </a:t>
            </a:r>
            <a:r>
              <a:rPr dirty="0" err="1"/>
              <a:t>끝날</a:t>
            </a:r>
            <a:r>
              <a:rPr dirty="0"/>
              <a:t> </a:t>
            </a:r>
            <a:r>
              <a:rPr dirty="0" err="1"/>
              <a:t>때까지</a:t>
            </a:r>
            <a:r>
              <a:rPr dirty="0"/>
              <a:t> </a:t>
            </a:r>
            <a:r>
              <a:rPr dirty="0" err="1"/>
              <a:t>이삭을</a:t>
            </a:r>
            <a:r>
              <a:rPr dirty="0"/>
              <a:t> </a:t>
            </a:r>
            <a:r>
              <a:rPr dirty="0" err="1"/>
              <a:t>주웠습니다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그렇게</a:t>
            </a:r>
            <a:r>
              <a:rPr dirty="0"/>
              <a:t> </a:t>
            </a:r>
            <a:r>
              <a:rPr dirty="0" err="1"/>
              <a:t>그녀는</a:t>
            </a:r>
            <a:r>
              <a:rPr dirty="0"/>
              <a:t> </a:t>
            </a:r>
            <a:r>
              <a:rPr dirty="0" err="1"/>
              <a:t>시어머니와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살았습니다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21410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Ruth stayed close to the servant girls of Boaz to glean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until the barley and wheat harvests were finished.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she lived with her mother-in-law.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룻기 Ruth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763390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그녀는</a:t>
            </a:r>
            <a:r>
              <a:rPr dirty="0"/>
              <a:t> </a:t>
            </a:r>
            <a:r>
              <a:rPr dirty="0" err="1"/>
              <a:t>밖으로</a:t>
            </a:r>
            <a:r>
              <a:rPr dirty="0"/>
              <a:t> </a:t>
            </a:r>
            <a:r>
              <a:rPr dirty="0" err="1"/>
              <a:t>나가</a:t>
            </a:r>
            <a:r>
              <a:rPr dirty="0"/>
              <a:t> </a:t>
            </a:r>
            <a:r>
              <a:rPr dirty="0" err="1"/>
              <a:t>추수하는</a:t>
            </a:r>
            <a:r>
              <a:rPr dirty="0"/>
              <a:t> </a:t>
            </a:r>
            <a:r>
              <a:rPr dirty="0" err="1"/>
              <a:t>사람들을</a:t>
            </a:r>
            <a:r>
              <a:rPr dirty="0"/>
              <a:t> </a:t>
            </a:r>
            <a:r>
              <a:rPr dirty="0" err="1"/>
              <a:t>따라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밭에서</a:t>
            </a:r>
            <a:r>
              <a:rPr dirty="0"/>
              <a:t> </a:t>
            </a:r>
            <a:r>
              <a:rPr dirty="0" err="1"/>
              <a:t>이삭을</a:t>
            </a:r>
            <a:r>
              <a:rPr dirty="0"/>
              <a:t> </a:t>
            </a:r>
            <a:r>
              <a:rPr dirty="0" err="1"/>
              <a:t>줍기</a:t>
            </a:r>
            <a:r>
              <a:rPr dirty="0"/>
              <a:t> </a:t>
            </a:r>
            <a:r>
              <a:rPr dirty="0" err="1"/>
              <a:t>시작했습니다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그런데</a:t>
            </a:r>
            <a:r>
              <a:rPr dirty="0"/>
              <a:t> </a:t>
            </a:r>
            <a:r>
              <a:rPr dirty="0" err="1"/>
              <a:t>우연히도</a:t>
            </a:r>
            <a:r>
              <a:rPr dirty="0"/>
              <a:t> </a:t>
            </a:r>
            <a:r>
              <a:rPr dirty="0" err="1"/>
              <a:t>그녀가</a:t>
            </a:r>
            <a:r>
              <a:rPr dirty="0"/>
              <a:t> </a:t>
            </a:r>
            <a:r>
              <a:rPr dirty="0" err="1"/>
              <a:t>일하고</a:t>
            </a:r>
            <a:r>
              <a:rPr dirty="0"/>
              <a:t> </a:t>
            </a:r>
            <a:r>
              <a:rPr dirty="0" err="1"/>
              <a:t>있던</a:t>
            </a:r>
            <a:r>
              <a:rPr dirty="0"/>
              <a:t> </a:t>
            </a:r>
            <a:r>
              <a:rPr dirty="0" err="1"/>
              <a:t>곳은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엘리멜렉의</a:t>
            </a:r>
            <a:r>
              <a:rPr dirty="0"/>
              <a:t> </a:t>
            </a:r>
            <a:r>
              <a:rPr dirty="0" err="1"/>
              <a:t>친척인</a:t>
            </a:r>
            <a:r>
              <a:rPr dirty="0"/>
              <a:t> </a:t>
            </a:r>
            <a:r>
              <a:rPr dirty="0" err="1"/>
              <a:t>보아스의</a:t>
            </a:r>
            <a:r>
              <a:rPr dirty="0"/>
              <a:t> </a:t>
            </a:r>
            <a:r>
              <a:rPr dirty="0" err="1"/>
              <a:t>밭이었습니다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38778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she went out and began to glean in the fields behind the harvesters.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As it turned out, she found herself working in a field belonging to Boaz,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was from the clan of Elimelech.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룻기 Ruth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82833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바로</a:t>
            </a:r>
            <a:r>
              <a:rPr dirty="0"/>
              <a:t> </a:t>
            </a:r>
            <a:r>
              <a:rPr dirty="0" err="1"/>
              <a:t>그때</a:t>
            </a:r>
            <a:r>
              <a:rPr dirty="0"/>
              <a:t> </a:t>
            </a:r>
            <a:r>
              <a:rPr dirty="0" err="1"/>
              <a:t>보아스가</a:t>
            </a:r>
            <a:r>
              <a:rPr dirty="0"/>
              <a:t> </a:t>
            </a:r>
            <a:r>
              <a:rPr dirty="0" err="1"/>
              <a:t>베들레헴에서</a:t>
            </a:r>
            <a:r>
              <a:rPr dirty="0"/>
              <a:t> </a:t>
            </a:r>
            <a:r>
              <a:rPr dirty="0" err="1"/>
              <a:t>도착해</a:t>
            </a:r>
            <a:r>
              <a:rPr dirty="0"/>
              <a:t> </a:t>
            </a:r>
            <a:r>
              <a:rPr dirty="0" err="1"/>
              <a:t>추수하는</a:t>
            </a:r>
            <a:r>
              <a:rPr dirty="0"/>
              <a:t> </a:t>
            </a:r>
            <a:r>
              <a:rPr dirty="0" err="1"/>
              <a:t>사람들에게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너희와</a:t>
            </a:r>
            <a:r>
              <a:rPr dirty="0"/>
              <a:t> </a:t>
            </a:r>
            <a:r>
              <a:rPr dirty="0" err="1"/>
              <a:t>함께하시기를</a:t>
            </a:r>
            <a:r>
              <a:rPr dirty="0"/>
              <a:t> </a:t>
            </a:r>
            <a:r>
              <a:rPr dirty="0" err="1"/>
              <a:t>원한다</a:t>
            </a:r>
            <a:r>
              <a:rPr dirty="0"/>
              <a:t>!”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대답했습니다</a:t>
            </a:r>
            <a:r>
              <a:rPr dirty="0"/>
              <a:t>. “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주인어른께</a:t>
            </a:r>
            <a:r>
              <a:rPr dirty="0"/>
              <a:t> 복 </a:t>
            </a:r>
            <a:r>
              <a:rPr dirty="0" err="1"/>
              <a:t>주시기를</a:t>
            </a:r>
            <a:r>
              <a:rPr dirty="0"/>
              <a:t> </a:t>
            </a:r>
            <a:r>
              <a:rPr dirty="0" err="1"/>
              <a:t>빕니다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66963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Just then Boaz arrived from Bethlehem and greeted the harvesters,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"The LORD be with you!"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"The LORD bless you!" they called back.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룻기 Ruth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68324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보아스가</a:t>
            </a:r>
            <a:r>
              <a:rPr dirty="0"/>
              <a:t> </a:t>
            </a:r>
            <a:r>
              <a:rPr dirty="0" err="1"/>
              <a:t>추수하는</a:t>
            </a:r>
            <a:r>
              <a:rPr dirty="0"/>
              <a:t> </a:t>
            </a:r>
            <a:r>
              <a:rPr dirty="0" err="1"/>
              <a:t>사람들의</a:t>
            </a:r>
            <a:r>
              <a:rPr dirty="0"/>
              <a:t> </a:t>
            </a:r>
            <a:r>
              <a:rPr dirty="0" err="1"/>
              <a:t>감독에게</a:t>
            </a:r>
            <a:r>
              <a:rPr dirty="0"/>
              <a:t> </a:t>
            </a:r>
            <a:r>
              <a:rPr dirty="0" err="1"/>
              <a:t>물었습니다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“저 </a:t>
            </a:r>
            <a:r>
              <a:rPr dirty="0" err="1"/>
              <a:t>젊은</a:t>
            </a:r>
            <a:r>
              <a:rPr dirty="0"/>
              <a:t> </a:t>
            </a:r>
            <a:r>
              <a:rPr dirty="0" err="1"/>
              <a:t>여자는</a:t>
            </a:r>
            <a:r>
              <a:rPr dirty="0"/>
              <a:t> </a:t>
            </a:r>
            <a:r>
              <a:rPr dirty="0" err="1"/>
              <a:t>누구요</a:t>
            </a:r>
            <a:r>
              <a:rPr dirty="0"/>
              <a:t>?”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10135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Boaz asked the foreman of his harvesters,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"Whose young woman is that?"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룻기 Ruth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67522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 err="1"/>
              <a:t>추수하는</a:t>
            </a:r>
            <a:r>
              <a:rPr dirty="0"/>
              <a:t> </a:t>
            </a:r>
            <a:r>
              <a:rPr dirty="0" err="1"/>
              <a:t>사람들의</a:t>
            </a:r>
            <a:r>
              <a:rPr dirty="0"/>
              <a:t> </a:t>
            </a:r>
            <a:r>
              <a:rPr dirty="0" err="1"/>
              <a:t>감독이</a:t>
            </a:r>
            <a:r>
              <a:rPr dirty="0"/>
              <a:t> </a:t>
            </a:r>
            <a:r>
              <a:rPr dirty="0" err="1"/>
              <a:t>대답했습니다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나오미와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모압에서</a:t>
            </a:r>
            <a:r>
              <a:rPr dirty="0"/>
              <a:t> </a:t>
            </a:r>
            <a:r>
              <a:rPr dirty="0" err="1"/>
              <a:t>나온</a:t>
            </a:r>
            <a:r>
              <a:rPr dirty="0"/>
              <a:t> 그 </a:t>
            </a:r>
            <a:r>
              <a:rPr dirty="0" err="1"/>
              <a:t>모압</a:t>
            </a:r>
            <a:r>
              <a:rPr dirty="0"/>
              <a:t> </a:t>
            </a:r>
            <a:r>
              <a:rPr dirty="0" err="1"/>
              <a:t>여자입니다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07492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foreman replied,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"She is the Moabitess who came back from Moab with Naomi.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룻기 Ruth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33781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그녀가</a:t>
            </a:r>
            <a:r>
              <a:rPr dirty="0"/>
              <a:t> </a:t>
            </a:r>
            <a:r>
              <a:rPr dirty="0" err="1"/>
              <a:t>추수하는</a:t>
            </a:r>
            <a:r>
              <a:rPr dirty="0"/>
              <a:t> </a:t>
            </a:r>
            <a:r>
              <a:rPr dirty="0" err="1"/>
              <a:t>사람들을</a:t>
            </a:r>
            <a:r>
              <a:rPr dirty="0"/>
              <a:t> </a:t>
            </a:r>
            <a:r>
              <a:rPr dirty="0" err="1"/>
              <a:t>따라가며</a:t>
            </a:r>
            <a:r>
              <a:rPr dirty="0"/>
              <a:t> </a:t>
            </a:r>
            <a:r>
              <a:rPr dirty="0" err="1"/>
              <a:t>이삭을</a:t>
            </a:r>
            <a:r>
              <a:rPr dirty="0"/>
              <a:t> </a:t>
            </a:r>
            <a:r>
              <a:rPr dirty="0" err="1"/>
              <a:t>줍게</a:t>
            </a:r>
            <a:r>
              <a:rPr dirty="0"/>
              <a:t> 해 </a:t>
            </a:r>
            <a:r>
              <a:rPr dirty="0" err="1"/>
              <a:t>달라고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그러더니</a:t>
            </a:r>
            <a:r>
              <a:rPr dirty="0"/>
              <a:t> </a:t>
            </a:r>
            <a:r>
              <a:rPr dirty="0" err="1"/>
              <a:t>밭에</a:t>
            </a:r>
            <a:r>
              <a:rPr dirty="0"/>
              <a:t> </a:t>
            </a:r>
            <a:r>
              <a:rPr dirty="0" err="1"/>
              <a:t>나가</a:t>
            </a:r>
            <a:r>
              <a:rPr dirty="0"/>
              <a:t> </a:t>
            </a:r>
            <a:r>
              <a:rPr dirty="0" err="1"/>
              <a:t>아까</a:t>
            </a:r>
            <a:r>
              <a:rPr dirty="0"/>
              <a:t> </a:t>
            </a:r>
            <a:r>
              <a:rPr dirty="0" err="1"/>
              <a:t>잠깐</a:t>
            </a:r>
            <a:r>
              <a:rPr dirty="0"/>
              <a:t> </a:t>
            </a:r>
            <a:r>
              <a:rPr dirty="0" err="1"/>
              <a:t>집에서</a:t>
            </a:r>
            <a:r>
              <a:rPr dirty="0"/>
              <a:t> 쉰 것 </a:t>
            </a:r>
            <a:r>
              <a:rPr dirty="0" err="1"/>
              <a:t>외에는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아침부터</a:t>
            </a:r>
            <a:r>
              <a:rPr dirty="0"/>
              <a:t> </a:t>
            </a:r>
            <a:r>
              <a:rPr dirty="0" err="1"/>
              <a:t>지금까지</a:t>
            </a:r>
            <a:r>
              <a:rPr dirty="0"/>
              <a:t> </a:t>
            </a:r>
            <a:r>
              <a:rPr dirty="0" err="1"/>
              <a:t>저렇게</a:t>
            </a:r>
            <a:r>
              <a:rPr dirty="0"/>
              <a:t> </a:t>
            </a:r>
            <a:r>
              <a:rPr dirty="0" err="1"/>
              <a:t>계속</a:t>
            </a:r>
            <a:r>
              <a:rPr dirty="0"/>
              <a:t> </a:t>
            </a:r>
            <a:r>
              <a:rPr dirty="0" err="1"/>
              <a:t>열심히</a:t>
            </a:r>
            <a:r>
              <a:rPr dirty="0"/>
              <a:t> </a:t>
            </a:r>
            <a:r>
              <a:rPr dirty="0" err="1"/>
              <a:t>일하고</a:t>
            </a:r>
            <a:r>
              <a:rPr dirty="0"/>
              <a:t> </a:t>
            </a:r>
            <a:r>
              <a:rPr dirty="0" err="1"/>
              <a:t>있습니다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2267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She said, `Please let me glean and gather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among the sheaves behind the harvesters.'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She went into the field and has worked steadily from morning till now,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except for a short rest in the shelter."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룻기 Ruth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14064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보아스가</a:t>
            </a:r>
            <a:r>
              <a:rPr dirty="0"/>
              <a:t> </a:t>
            </a:r>
            <a:r>
              <a:rPr dirty="0" err="1"/>
              <a:t>룻에게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</a:t>
            </a:r>
            <a:r>
              <a:rPr lang="en-US" altLang="ko-KR" dirty="0"/>
              <a:t> </a:t>
            </a:r>
            <a:r>
              <a:rPr dirty="0"/>
              <a:t>“내 </a:t>
            </a:r>
            <a:r>
              <a:rPr dirty="0" err="1"/>
              <a:t>딸이여</a:t>
            </a:r>
            <a:r>
              <a:rPr dirty="0"/>
              <a:t>, 내 </a:t>
            </a:r>
            <a:r>
              <a:rPr dirty="0" err="1"/>
              <a:t>말을</a:t>
            </a:r>
            <a:r>
              <a:rPr dirty="0"/>
              <a:t> </a:t>
            </a:r>
            <a:r>
              <a:rPr dirty="0" err="1"/>
              <a:t>들어</a:t>
            </a:r>
            <a:r>
              <a:rPr dirty="0"/>
              <a:t> </a:t>
            </a:r>
            <a:r>
              <a:rPr dirty="0" err="1"/>
              <a:t>보시오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다른</a:t>
            </a:r>
            <a:r>
              <a:rPr dirty="0"/>
              <a:t> </a:t>
            </a:r>
            <a:r>
              <a:rPr dirty="0" err="1"/>
              <a:t>밭에</a:t>
            </a:r>
            <a:r>
              <a:rPr dirty="0"/>
              <a:t> </a:t>
            </a:r>
            <a:r>
              <a:rPr dirty="0" err="1"/>
              <a:t>가서</a:t>
            </a:r>
            <a:r>
              <a:rPr dirty="0"/>
              <a:t> </a:t>
            </a:r>
            <a:r>
              <a:rPr dirty="0" err="1"/>
              <a:t>이삭을</a:t>
            </a:r>
            <a:r>
              <a:rPr dirty="0"/>
              <a:t> </a:t>
            </a:r>
            <a:r>
              <a:rPr dirty="0" err="1"/>
              <a:t>줍지</a:t>
            </a:r>
            <a:r>
              <a:rPr dirty="0"/>
              <a:t> </a:t>
            </a:r>
            <a:r>
              <a:rPr dirty="0" err="1"/>
              <a:t>말고</a:t>
            </a:r>
            <a:r>
              <a:rPr dirty="0"/>
              <a:t> </a:t>
            </a:r>
            <a:r>
              <a:rPr dirty="0" err="1"/>
              <a:t>여기서</a:t>
            </a:r>
            <a:r>
              <a:rPr dirty="0"/>
              <a:t> </a:t>
            </a:r>
            <a:r>
              <a:rPr dirty="0" err="1"/>
              <a:t>멀리</a:t>
            </a:r>
            <a:r>
              <a:rPr dirty="0"/>
              <a:t> </a:t>
            </a:r>
            <a:r>
              <a:rPr dirty="0" err="1"/>
              <a:t>가지도</a:t>
            </a:r>
            <a:r>
              <a:rPr dirty="0"/>
              <a:t> </a:t>
            </a:r>
            <a:r>
              <a:rPr dirty="0" err="1"/>
              <a:t>말고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여기</a:t>
            </a:r>
            <a:r>
              <a:rPr dirty="0"/>
              <a:t> 내 </a:t>
            </a:r>
            <a:r>
              <a:rPr dirty="0" err="1"/>
              <a:t>여종들과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일하시오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54460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Boaz said to Ruth, "My daughter, listen to me.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Don't go and glean in another field and don't go away from here.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Stay here with my servant girls.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룻기 Ruth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57052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추수하는</a:t>
            </a:r>
            <a:r>
              <a:rPr dirty="0"/>
              <a:t> 이 </a:t>
            </a:r>
            <a:r>
              <a:rPr dirty="0" err="1"/>
              <a:t>밭을</a:t>
            </a:r>
            <a:r>
              <a:rPr dirty="0"/>
              <a:t> 잘 </a:t>
            </a:r>
            <a:r>
              <a:rPr dirty="0" err="1"/>
              <a:t>살피며</a:t>
            </a:r>
            <a:r>
              <a:rPr dirty="0"/>
              <a:t> </a:t>
            </a:r>
            <a:r>
              <a:rPr dirty="0" err="1"/>
              <a:t>따라</a:t>
            </a:r>
            <a:r>
              <a:rPr dirty="0"/>
              <a:t> </a:t>
            </a:r>
            <a:r>
              <a:rPr dirty="0" err="1"/>
              <a:t>다니시오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사람들에게도</a:t>
            </a:r>
            <a:r>
              <a:rPr dirty="0"/>
              <a:t> </a:t>
            </a:r>
            <a:r>
              <a:rPr dirty="0" err="1"/>
              <a:t>당신을</a:t>
            </a:r>
            <a:r>
              <a:rPr dirty="0"/>
              <a:t> </a:t>
            </a:r>
            <a:r>
              <a:rPr dirty="0" err="1"/>
              <a:t>건드리지</a:t>
            </a:r>
            <a:r>
              <a:rPr dirty="0"/>
              <a:t> </a:t>
            </a:r>
            <a:r>
              <a:rPr dirty="0" err="1"/>
              <a:t>말라고</a:t>
            </a:r>
            <a:r>
              <a:rPr dirty="0"/>
              <a:t> </a:t>
            </a:r>
            <a:r>
              <a:rPr dirty="0" err="1"/>
              <a:t>말해</a:t>
            </a:r>
            <a:r>
              <a:rPr dirty="0"/>
              <a:t> </a:t>
            </a:r>
            <a:r>
              <a:rPr dirty="0" err="1"/>
              <a:t>두었소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목이</a:t>
            </a:r>
            <a:r>
              <a:rPr dirty="0"/>
              <a:t> </a:t>
            </a:r>
            <a:r>
              <a:rPr dirty="0" err="1"/>
              <a:t>마르면</a:t>
            </a:r>
            <a:r>
              <a:rPr dirty="0"/>
              <a:t> </a:t>
            </a:r>
            <a:r>
              <a:rPr dirty="0" err="1"/>
              <a:t>가서</a:t>
            </a:r>
            <a:r>
              <a:rPr dirty="0"/>
              <a:t> </a:t>
            </a:r>
            <a:r>
              <a:rPr dirty="0" err="1"/>
              <a:t>젊은이들이</a:t>
            </a:r>
            <a:r>
              <a:rPr dirty="0"/>
              <a:t> </a:t>
            </a:r>
            <a:r>
              <a:rPr dirty="0" err="1"/>
              <a:t>채워</a:t>
            </a:r>
            <a:r>
              <a:rPr dirty="0"/>
              <a:t> </a:t>
            </a:r>
            <a:r>
              <a:rPr dirty="0" err="1"/>
              <a:t>놓은</a:t>
            </a:r>
            <a:r>
              <a:rPr dirty="0"/>
              <a:t> </a:t>
            </a:r>
            <a:r>
              <a:rPr dirty="0" err="1"/>
              <a:t>물병에서</a:t>
            </a:r>
            <a:r>
              <a:rPr dirty="0"/>
              <a:t> </a:t>
            </a:r>
            <a:r>
              <a:rPr dirty="0" err="1"/>
              <a:t>물을</a:t>
            </a:r>
            <a:r>
              <a:rPr dirty="0"/>
              <a:t> </a:t>
            </a:r>
            <a:r>
              <a:rPr dirty="0" err="1"/>
              <a:t>따라</a:t>
            </a:r>
            <a:r>
              <a:rPr dirty="0"/>
              <a:t> </a:t>
            </a:r>
            <a:r>
              <a:rPr dirty="0" err="1"/>
              <a:t>마셔도</a:t>
            </a:r>
            <a:r>
              <a:rPr dirty="0"/>
              <a:t> </a:t>
            </a:r>
            <a:r>
              <a:rPr dirty="0" err="1"/>
              <a:t>되오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04954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Watch the field where the men are harvesting,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follow along after the girls. I have told the men not to touch you.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whenever you are thirsty,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go and get a drink from the water jars the men have filled."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574</TotalTime>
  <Words>1543</Words>
  <Application>Microsoft Office PowerPoint</Application>
  <PresentationFormat>와이드스크린</PresentationFormat>
  <Paragraphs>164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7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samsung</cp:lastModifiedBy>
  <cp:revision>131</cp:revision>
  <dcterms:created xsi:type="dcterms:W3CDTF">2019-02-17T10:11:46Z</dcterms:created>
  <dcterms:modified xsi:type="dcterms:W3CDTF">2022-09-06T02:11:55Z</dcterms:modified>
</cp:coreProperties>
</file>