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5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어느</a:t>
            </a:r>
            <a:r>
              <a:rPr dirty="0"/>
              <a:t> 날 </a:t>
            </a:r>
            <a:r>
              <a:rPr dirty="0" err="1"/>
              <a:t>시어머니</a:t>
            </a:r>
            <a:r>
              <a:rPr dirty="0"/>
              <a:t> </a:t>
            </a:r>
            <a:r>
              <a:rPr dirty="0" err="1"/>
              <a:t>나오미가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딸아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잘살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안식처를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알아봐야겠다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2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Naomi her mother-in-law said to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daughter, should I not try to find a home for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you will be well provided for?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26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딸이여</a:t>
            </a:r>
            <a:r>
              <a:rPr dirty="0"/>
              <a:t>,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복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빌겠소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빈부를</a:t>
            </a:r>
            <a:r>
              <a:rPr dirty="0"/>
              <a:t> </a:t>
            </a:r>
            <a:r>
              <a:rPr dirty="0" err="1"/>
              <a:t>막론하고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따라가지</a:t>
            </a:r>
            <a:r>
              <a:rPr dirty="0"/>
              <a:t> </a:t>
            </a:r>
            <a:r>
              <a:rPr dirty="0" err="1"/>
              <a:t>않았으니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마음씨는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준 </a:t>
            </a:r>
            <a:r>
              <a:rPr dirty="0" err="1"/>
              <a:t>것보다</a:t>
            </a:r>
            <a:r>
              <a:rPr dirty="0"/>
              <a:t> 더 </a:t>
            </a:r>
            <a:r>
              <a:rPr dirty="0" err="1"/>
              <a:t>크오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3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bless you, my daughter," he replied.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kindness is greater than that which you showed earlier: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run after the younger men, whether rich or poor.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내 </a:t>
            </a:r>
            <a:r>
              <a:rPr dirty="0" err="1"/>
              <a:t>딸이여</a:t>
            </a:r>
            <a:r>
              <a:rPr dirty="0"/>
              <a:t>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요구하는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다 </a:t>
            </a:r>
            <a:r>
              <a:rPr dirty="0" err="1"/>
              <a:t>들어주리다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정숙한</a:t>
            </a:r>
            <a:r>
              <a:rPr dirty="0"/>
              <a:t> </a:t>
            </a:r>
            <a:r>
              <a:rPr dirty="0" err="1"/>
              <a:t>여인이라는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성 </a:t>
            </a:r>
            <a:r>
              <a:rPr dirty="0" err="1"/>
              <a:t>사람들이</a:t>
            </a:r>
            <a:r>
              <a:rPr dirty="0"/>
              <a:t> 다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8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now, my daughter, don't be afraid.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do for you all you ask.</a:t>
            </a:r>
            <a:r>
              <a:rPr lang="en-US" altLang="ko-KR" dirty="0"/>
              <a:t> </a:t>
            </a:r>
            <a:r>
              <a:rPr dirty="0"/>
              <a:t>All my fellow townsmen know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are a woman of noble character.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002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친척이기는</a:t>
            </a:r>
            <a:r>
              <a:rPr dirty="0"/>
              <a:t> </a:t>
            </a:r>
            <a:r>
              <a:rPr dirty="0" err="1"/>
              <a:t>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나보다</a:t>
            </a:r>
            <a:r>
              <a:rPr dirty="0"/>
              <a:t> 더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친척이</a:t>
            </a:r>
            <a:r>
              <a:rPr dirty="0"/>
              <a:t> 한 </a:t>
            </a:r>
            <a:r>
              <a:rPr dirty="0" err="1"/>
              <a:t>사람</a:t>
            </a:r>
            <a:r>
              <a:rPr dirty="0"/>
              <a:t> 더 </a:t>
            </a:r>
            <a:r>
              <a:rPr dirty="0" err="1"/>
              <a:t>있소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5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it is true that I am near of kin,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a kinsman-redeemer nearer than 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밤은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있으시오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맡겠다고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꺼려하면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맹세코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맡아</a:t>
            </a:r>
            <a:r>
              <a:rPr dirty="0"/>
              <a:t> </a:t>
            </a:r>
            <a:r>
              <a:rPr dirty="0" err="1"/>
              <a:t>주겠소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있으시오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57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Stay here for the night,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morning if he wants to redeem, good;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redeem. But if he is not willing,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the LORD lives I will do it. Lie here until morning."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079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룻은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그 </a:t>
            </a:r>
            <a:r>
              <a:rPr dirty="0" err="1"/>
              <a:t>발치에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알아보기</a:t>
            </a:r>
            <a:r>
              <a:rPr dirty="0"/>
              <a:t> </a:t>
            </a:r>
            <a:r>
              <a:rPr dirty="0" err="1"/>
              <a:t>어려울</a:t>
            </a:r>
            <a:r>
              <a:rPr dirty="0"/>
              <a:t> 때 </a:t>
            </a:r>
            <a:r>
              <a:rPr dirty="0" err="1"/>
              <a:t>일어났습니다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보아스가</a:t>
            </a:r>
            <a:r>
              <a:rPr dirty="0"/>
              <a:t> “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마당에</a:t>
            </a:r>
            <a:r>
              <a:rPr dirty="0"/>
              <a:t> </a:t>
            </a:r>
            <a:r>
              <a:rPr dirty="0" err="1"/>
              <a:t>왔다는</a:t>
            </a:r>
            <a:r>
              <a:rPr dirty="0"/>
              <a:t> </a:t>
            </a:r>
            <a:r>
              <a:rPr dirty="0" err="1"/>
              <a:t>사실이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알려지지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하여라”하고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4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she lay at his feet until morning,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got up before anyone could be recognized;</a:t>
            </a:r>
            <a:r>
              <a:rPr lang="en-US" altLang="ko-KR" dirty="0"/>
              <a:t> </a:t>
            </a:r>
            <a:r>
              <a:rPr dirty="0"/>
              <a:t>and 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"Don't let it be known that a woman came to the threshing floor."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112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보아스가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두른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펴서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있으시오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룻이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보리를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번 </a:t>
            </a:r>
            <a:r>
              <a:rPr dirty="0" err="1"/>
              <a:t>세어</a:t>
            </a:r>
            <a:r>
              <a:rPr dirty="0"/>
              <a:t> </a:t>
            </a:r>
            <a:r>
              <a:rPr dirty="0" err="1"/>
              <a:t>룻에게</a:t>
            </a:r>
            <a:r>
              <a:rPr dirty="0"/>
              <a:t> </a:t>
            </a:r>
            <a:r>
              <a:rPr dirty="0" err="1"/>
              <a:t>메어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룻은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성으로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8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said, "Bring me the shawl you are wearing and hold it out."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she did so, he poured into it six measures of barley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it on her.</a:t>
            </a:r>
            <a:r>
              <a:rPr lang="en-US" altLang="ko-KR" dirty="0"/>
              <a:t> </a:t>
            </a:r>
            <a:r>
              <a:rPr dirty="0"/>
              <a:t>Then he went back to town.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253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룻이</a:t>
            </a:r>
            <a:r>
              <a:rPr dirty="0"/>
              <a:t> </a:t>
            </a:r>
            <a:r>
              <a:rPr dirty="0" err="1"/>
              <a:t>시어머니에게</a:t>
            </a:r>
            <a:r>
              <a:rPr dirty="0"/>
              <a:t> </a:t>
            </a:r>
            <a:r>
              <a:rPr dirty="0" err="1"/>
              <a:t>오자</a:t>
            </a:r>
            <a:r>
              <a:rPr dirty="0"/>
              <a:t> </a:t>
            </a:r>
            <a:r>
              <a:rPr dirty="0" err="1"/>
              <a:t>나오미가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“내 </a:t>
            </a:r>
            <a:r>
              <a:rPr dirty="0" err="1"/>
              <a:t>딸아</a:t>
            </a:r>
            <a:r>
              <a:rPr dirty="0"/>
              <a:t>,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됐느냐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룻은</a:t>
            </a:r>
            <a:r>
              <a:rPr dirty="0"/>
              <a:t> </a:t>
            </a:r>
            <a:r>
              <a:rPr dirty="0" err="1"/>
              <a:t>보아스가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했는지</a:t>
            </a:r>
            <a:r>
              <a:rPr lang="en-US" altLang="ko-KR" dirty="0"/>
              <a:t> </a:t>
            </a:r>
            <a:r>
              <a:rPr dirty="0" err="1"/>
              <a:t>모든</a:t>
            </a:r>
            <a:r>
              <a:rPr dirty="0"/>
              <a:t> 걸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3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Ruth came to her mother-in-law, Naomi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did it go, my daughter?"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she told her everything Boaz had done for her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2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그가</a:t>
            </a:r>
            <a:r>
              <a:rPr dirty="0"/>
              <a:t> ‘</a:t>
            </a:r>
            <a:r>
              <a:rPr dirty="0" err="1"/>
              <a:t>시어머니에게</a:t>
            </a:r>
            <a:r>
              <a:rPr dirty="0"/>
              <a:t> </a:t>
            </a:r>
            <a:r>
              <a:rPr dirty="0" err="1"/>
              <a:t>빈손으로</a:t>
            </a:r>
            <a:r>
              <a:rPr dirty="0"/>
              <a:t> </a:t>
            </a:r>
            <a:r>
              <a:rPr dirty="0" err="1"/>
              <a:t>돌아가면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’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보리를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번 </a:t>
            </a:r>
            <a:r>
              <a:rPr dirty="0" err="1"/>
              <a:t>세어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96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added, "He gave me these six measures of barley,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saying, `Don't go back to your mother-in-law empty-handed.'"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56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나오미가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딸아</a:t>
            </a:r>
            <a:r>
              <a:rPr dirty="0"/>
              <a:t>,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기다리자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이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해결될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쉬지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다닐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9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Naomi said, "Wait, my daughter,</a:t>
            </a:r>
            <a:r>
              <a:rPr lang="en-US" altLang="ko-KR" dirty="0"/>
              <a:t> </a:t>
            </a:r>
            <a:r>
              <a:rPr dirty="0"/>
              <a:t>until you find out what happens.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man will not rest until the matter is settled today."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일했던</a:t>
            </a:r>
            <a:r>
              <a:rPr dirty="0"/>
              <a:t> </a:t>
            </a:r>
            <a:r>
              <a:rPr dirty="0" err="1"/>
              <a:t>여종들의</a:t>
            </a:r>
            <a:r>
              <a:rPr dirty="0"/>
              <a:t> </a:t>
            </a:r>
            <a:r>
              <a:rPr dirty="0" err="1"/>
              <a:t>주인</a:t>
            </a:r>
            <a:r>
              <a:rPr dirty="0"/>
              <a:t> </a:t>
            </a:r>
            <a:r>
              <a:rPr dirty="0" err="1"/>
              <a:t>보아스가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친척이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</a:t>
            </a:r>
            <a:r>
              <a:rPr dirty="0"/>
              <a:t> 밤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마당에서</a:t>
            </a:r>
            <a:r>
              <a:rPr dirty="0"/>
              <a:t> </a:t>
            </a:r>
            <a:r>
              <a:rPr dirty="0" err="1"/>
              <a:t>보리를</a:t>
            </a:r>
            <a:r>
              <a:rPr dirty="0"/>
              <a:t> </a:t>
            </a:r>
            <a:r>
              <a:rPr dirty="0" err="1"/>
              <a:t>까부를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53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not Boaz, with whose servant girls you have been, a kinsman of ours?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Tonight he will be winnowing barley on the threshing floor.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씻고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바르고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제일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마당으로</a:t>
            </a:r>
            <a:r>
              <a:rPr dirty="0"/>
              <a:t> </a:t>
            </a:r>
            <a:r>
              <a:rPr dirty="0" err="1"/>
              <a:t>내려가거라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다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모르게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3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Wash and perfume yourself, and put on your best clothes.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go down to the threshing floor,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don't let him know you are there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he has finished eating and drinking.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83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누우면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눕는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알아두었다가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발치</a:t>
            </a:r>
            <a:r>
              <a:rPr dirty="0"/>
              <a:t> </a:t>
            </a:r>
            <a:r>
              <a:rPr dirty="0" err="1"/>
              <a:t>이불을</a:t>
            </a:r>
            <a:r>
              <a:rPr dirty="0"/>
              <a:t> </a:t>
            </a:r>
            <a:r>
              <a:rPr dirty="0" err="1"/>
              <a:t>들치고</a:t>
            </a:r>
            <a:r>
              <a:rPr dirty="0"/>
              <a:t> </a:t>
            </a:r>
            <a:r>
              <a:rPr dirty="0" err="1"/>
              <a:t>누워라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lies down, note the place where he is lying.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go and uncover his feet and lie down.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tell you what to do."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룻이 대답했습니다. “어머니가 시키시는 것이라면 하겠습니다.”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will do whatever you say," Ruth answered.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마당으로</a:t>
            </a:r>
            <a:r>
              <a:rPr dirty="0"/>
              <a:t> </a:t>
            </a:r>
            <a:r>
              <a:rPr dirty="0" err="1"/>
              <a:t>내려가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시어머니가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준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22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she went down to the threshing floor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did everything her mother-in-law told her to 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보아스는</a:t>
            </a:r>
            <a:r>
              <a:rPr dirty="0"/>
              <a:t> 다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마신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기분이</a:t>
            </a:r>
            <a:r>
              <a:rPr dirty="0"/>
              <a:t> </a:t>
            </a:r>
            <a:r>
              <a:rPr dirty="0" err="1"/>
              <a:t>좋아져서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곡식더미</a:t>
            </a:r>
            <a:r>
              <a:rPr dirty="0"/>
              <a:t> </a:t>
            </a:r>
            <a:r>
              <a:rPr dirty="0" err="1"/>
              <a:t>아래쪽으로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누웠습니다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룻은</a:t>
            </a:r>
            <a:r>
              <a:rPr dirty="0"/>
              <a:t> </a:t>
            </a:r>
            <a:r>
              <a:rPr dirty="0" err="1"/>
              <a:t>살금살금</a:t>
            </a:r>
            <a:r>
              <a:rPr dirty="0"/>
              <a:t> </a:t>
            </a:r>
            <a:r>
              <a:rPr dirty="0" err="1"/>
              <a:t>다가가</a:t>
            </a:r>
            <a:r>
              <a:rPr dirty="0"/>
              <a:t> 그 </a:t>
            </a:r>
            <a:r>
              <a:rPr dirty="0" err="1"/>
              <a:t>발치</a:t>
            </a:r>
            <a:r>
              <a:rPr dirty="0"/>
              <a:t> </a:t>
            </a:r>
            <a:r>
              <a:rPr dirty="0" err="1"/>
              <a:t>이불을</a:t>
            </a:r>
            <a:r>
              <a:rPr dirty="0"/>
              <a:t> </a:t>
            </a:r>
            <a:r>
              <a:rPr dirty="0" err="1"/>
              <a:t>들치고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누웠습니다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17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Boaz had finished eating and drinking</a:t>
            </a:r>
            <a:r>
              <a:rPr lang="en-US" altLang="ko-KR" dirty="0"/>
              <a:t> </a:t>
            </a:r>
            <a:r>
              <a:rPr dirty="0"/>
              <a:t>and was in good spirits,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over to lie down at the far end of the grain pile.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Ruth approached quietly, uncovered his feet and lay down.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한밤중에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깜짝</a:t>
            </a:r>
            <a:r>
              <a:rPr dirty="0"/>
              <a:t> </a:t>
            </a:r>
            <a:r>
              <a:rPr dirty="0" err="1"/>
              <a:t>놀라</a:t>
            </a:r>
            <a:r>
              <a:rPr dirty="0"/>
              <a:t> </a:t>
            </a:r>
            <a:r>
              <a:rPr dirty="0" err="1"/>
              <a:t>뒤돌아보았습니다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발치에</a:t>
            </a:r>
            <a:r>
              <a:rPr dirty="0"/>
              <a:t> 한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88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middle of the night something startled the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turned and discovered a woman lying at his feet.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누구요</a:t>
            </a:r>
            <a:r>
              <a:rPr dirty="0"/>
              <a:t>?” </a:t>
            </a:r>
            <a:r>
              <a:rPr dirty="0" err="1"/>
              <a:t>룻이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여종</a:t>
            </a:r>
            <a:r>
              <a:rPr dirty="0"/>
              <a:t> </a:t>
            </a:r>
            <a:r>
              <a:rPr dirty="0" err="1"/>
              <a:t>룻입니다</a:t>
            </a:r>
            <a:r>
              <a:rPr dirty="0"/>
              <a:t>.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맡아야</a:t>
            </a:r>
            <a:r>
              <a:rPr dirty="0"/>
              <a:t> 할 </a:t>
            </a:r>
            <a:r>
              <a:rPr dirty="0" err="1"/>
              <a:t>친척이니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옷자락으로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6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are you?" he asked. "I am your servant Ruth</a:t>
            </a:r>
            <a:r>
              <a:rPr lang="en-US" altLang="ko-KR" dirty="0"/>
              <a:t>.</a:t>
            </a:r>
            <a:r>
              <a:rPr dirty="0"/>
              <a:t>"</a:t>
            </a:r>
            <a:r>
              <a:rPr lang="en-US" altLang="ko-KR" dirty="0"/>
              <a:t> </a:t>
            </a:r>
            <a:r>
              <a:rPr dirty="0"/>
              <a:t>she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"Spread the corner of your garment over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are a kinsman-redeemer."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1078</Words>
  <Application>Microsoft Office PowerPoint</Application>
  <PresentationFormat>와이드스크린</PresentationFormat>
  <Paragraphs>113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2022-09-07T02:11:40Z</dcterms:modified>
</cp:coreProperties>
</file>