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529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한편</a:t>
            </a:r>
            <a:r>
              <a:rPr dirty="0"/>
              <a:t> </a:t>
            </a:r>
            <a:r>
              <a:rPr dirty="0" err="1"/>
              <a:t>보아스는</a:t>
            </a:r>
            <a:r>
              <a:rPr dirty="0"/>
              <a:t> </a:t>
            </a:r>
            <a:r>
              <a:rPr dirty="0" err="1"/>
              <a:t>성문으로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앉았습니다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말하던</a:t>
            </a:r>
            <a:r>
              <a:rPr dirty="0"/>
              <a:t> 그 </a:t>
            </a: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친척이</a:t>
            </a:r>
            <a:r>
              <a:rPr dirty="0"/>
              <a:t> </a:t>
            </a:r>
            <a:r>
              <a:rPr dirty="0" err="1"/>
              <a:t>지나갔습니다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보아스가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“내 </a:t>
            </a:r>
            <a:r>
              <a:rPr dirty="0" err="1"/>
              <a:t>친구여</a:t>
            </a:r>
            <a:r>
              <a:rPr dirty="0"/>
              <a:t>, </a:t>
            </a:r>
            <a:r>
              <a:rPr dirty="0" err="1"/>
              <a:t>마침</a:t>
            </a:r>
            <a:r>
              <a:rPr dirty="0"/>
              <a:t> 잘 </a:t>
            </a:r>
            <a:r>
              <a:rPr dirty="0" err="1"/>
              <a:t>왔네</a:t>
            </a:r>
            <a:r>
              <a:rPr dirty="0"/>
              <a:t>! </a:t>
            </a:r>
            <a:r>
              <a:rPr dirty="0" err="1"/>
              <a:t>이리로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앉게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앉았습니다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97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Meanwhile Boaz went up to the town gate and sat there.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kinsman-redeemer he had mentioned came along,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Boaz said, "Come over here, my friend, and sit down."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went over and sat down.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572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말론의</a:t>
            </a:r>
            <a:r>
              <a:rPr dirty="0"/>
              <a:t> </a:t>
            </a:r>
            <a:r>
              <a:rPr dirty="0" err="1"/>
              <a:t>아내인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여자</a:t>
            </a:r>
            <a:r>
              <a:rPr dirty="0"/>
              <a:t> </a:t>
            </a:r>
            <a:r>
              <a:rPr dirty="0" err="1"/>
              <a:t>룻을</a:t>
            </a:r>
            <a:r>
              <a:rPr dirty="0"/>
              <a:t> 내 </a:t>
            </a:r>
            <a:r>
              <a:rPr dirty="0" err="1"/>
              <a:t>아내로</a:t>
            </a:r>
            <a:r>
              <a:rPr dirty="0"/>
              <a:t> </a:t>
            </a:r>
            <a:r>
              <a:rPr dirty="0" err="1"/>
              <a:t>사서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이어갈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그 </a:t>
            </a:r>
            <a:r>
              <a:rPr dirty="0" err="1"/>
              <a:t>이름이</a:t>
            </a:r>
            <a:r>
              <a:rPr dirty="0"/>
              <a:t> 그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가운데서나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성문에서도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없어지지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할 </a:t>
            </a:r>
            <a:r>
              <a:rPr dirty="0" err="1"/>
              <a:t>것입니다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그 </a:t>
            </a:r>
            <a:r>
              <a:rPr dirty="0" err="1"/>
              <a:t>증인입니다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65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also acquired Ruth the Moabitess, </a:t>
            </a:r>
            <a:r>
              <a:rPr dirty="0" err="1"/>
              <a:t>Mahlon's</a:t>
            </a:r>
            <a:r>
              <a:rPr dirty="0"/>
              <a:t> widow, as my wife,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order to maintain the name of the dead with his property,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his name will not disappear from among his family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from the town records. Today you are witnesses!"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장로들과</a:t>
            </a:r>
            <a:r>
              <a:rPr dirty="0"/>
              <a:t> </a:t>
            </a:r>
            <a:r>
              <a:rPr dirty="0" err="1"/>
              <a:t>성문에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다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들어올</a:t>
            </a:r>
            <a:r>
              <a:rPr dirty="0"/>
              <a:t> 그 </a:t>
            </a:r>
            <a:r>
              <a:rPr dirty="0" err="1"/>
              <a:t>여자를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라헬과</a:t>
            </a:r>
            <a:r>
              <a:rPr dirty="0"/>
              <a:t> </a:t>
            </a:r>
            <a:r>
              <a:rPr dirty="0" err="1"/>
              <a:t>레아처럼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하시기를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에브랏에서</a:t>
            </a:r>
            <a:r>
              <a:rPr dirty="0"/>
              <a:t> </a:t>
            </a:r>
            <a:r>
              <a:rPr dirty="0" err="1"/>
              <a:t>잘되고</a:t>
            </a:r>
            <a:r>
              <a:rPr dirty="0"/>
              <a:t> </a:t>
            </a:r>
            <a:r>
              <a:rPr dirty="0" err="1"/>
              <a:t>베들레헴에서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떨치기를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20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elders and all those at the gate said,</a:t>
            </a:r>
            <a:r>
              <a:rPr lang="en-US" altLang="ko-KR" dirty="0"/>
              <a:t> </a:t>
            </a:r>
            <a:r>
              <a:rPr dirty="0"/>
              <a:t>"We are witnesses.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LORD make the woman who is coming</a:t>
            </a:r>
            <a:r>
              <a:rPr lang="en-US" altLang="ko-KR" dirty="0"/>
              <a:t> </a:t>
            </a:r>
            <a:r>
              <a:rPr dirty="0"/>
              <a:t>into your home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Rachel and Leah, who together built up the house of Israel.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you have standing in Ephrathah and be famous in Bethlehem.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22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그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통해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집안이</a:t>
            </a:r>
            <a:r>
              <a:rPr dirty="0"/>
              <a:t> </a:t>
            </a:r>
            <a:r>
              <a:rPr dirty="0" err="1"/>
              <a:t>다말이</a:t>
            </a:r>
            <a:r>
              <a:rPr dirty="0"/>
              <a:t> </a:t>
            </a:r>
            <a:r>
              <a:rPr dirty="0" err="1"/>
              <a:t>유다에게서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베레스의</a:t>
            </a:r>
            <a:r>
              <a:rPr dirty="0"/>
              <a:t> </a:t>
            </a:r>
            <a:r>
              <a:rPr dirty="0" err="1"/>
              <a:t>집안처럼</a:t>
            </a:r>
            <a:r>
              <a:rPr dirty="0"/>
              <a:t> </a:t>
            </a:r>
            <a:r>
              <a:rPr dirty="0" err="1"/>
              <a:t>되기를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82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the offspring the LORD gives you by this young woman,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your family be like that of Perez, whom Tamar bore to Judah."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보아스가</a:t>
            </a:r>
            <a:r>
              <a:rPr dirty="0"/>
              <a:t> </a:t>
            </a:r>
            <a:r>
              <a:rPr dirty="0" err="1"/>
              <a:t>룻을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갔고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룻은</a:t>
            </a:r>
            <a:r>
              <a:rPr dirty="0"/>
              <a:t> 그 </a:t>
            </a: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룻에게로</a:t>
            </a:r>
            <a:r>
              <a:rPr dirty="0"/>
              <a:t> </a:t>
            </a:r>
            <a:r>
              <a:rPr dirty="0" err="1"/>
              <a:t>들어가자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룻으로</a:t>
            </a:r>
            <a:r>
              <a:rPr dirty="0"/>
              <a:t> </a:t>
            </a:r>
            <a:r>
              <a:rPr dirty="0" err="1"/>
              <a:t>잉태하게</a:t>
            </a:r>
            <a:r>
              <a:rPr dirty="0"/>
              <a:t> </a:t>
            </a:r>
            <a:r>
              <a:rPr dirty="0" err="1"/>
              <a:t>하셔서</a:t>
            </a:r>
            <a:r>
              <a:rPr lang="en-US" altLang="ko-KR" dirty="0"/>
              <a:t> </a:t>
            </a: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1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Boaz took Ruth and she became his wife.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went to her, and the LORD enabled her to conceive,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gave birth to a son.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여자들이</a:t>
            </a:r>
            <a:r>
              <a:rPr dirty="0"/>
              <a:t> </a:t>
            </a:r>
            <a:r>
              <a:rPr dirty="0" err="1"/>
              <a:t>나오미에게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찬양을</a:t>
            </a:r>
            <a:r>
              <a:rPr dirty="0"/>
              <a:t> </a:t>
            </a:r>
            <a:r>
              <a:rPr dirty="0" err="1"/>
              <a:t>드립니다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대가</a:t>
            </a:r>
            <a:r>
              <a:rPr dirty="0"/>
              <a:t> </a:t>
            </a:r>
            <a:r>
              <a:rPr dirty="0" err="1"/>
              <a:t>끊어지지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떨치기를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women said to Naomi:</a:t>
            </a:r>
            <a:r>
              <a:rPr lang="en-US" altLang="ko-KR" dirty="0"/>
              <a:t> </a:t>
            </a:r>
            <a:r>
              <a:rPr dirty="0"/>
              <a:t>"Praise be to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this day has not left you without a kinsman-redeemer.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he become famous throughout Israel!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인생을</a:t>
            </a:r>
            <a:r>
              <a:rPr dirty="0"/>
              <a:t> </a:t>
            </a:r>
            <a:r>
              <a:rPr dirty="0" err="1"/>
              <a:t>회복시키셨으니</a:t>
            </a:r>
            <a:r>
              <a:rPr dirty="0"/>
              <a:t> </a:t>
            </a:r>
            <a:r>
              <a:rPr dirty="0" err="1"/>
              <a:t>노년에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보살펴</a:t>
            </a:r>
            <a:r>
              <a:rPr dirty="0"/>
              <a:t> 줄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그 </a:t>
            </a:r>
            <a:r>
              <a:rPr dirty="0" err="1"/>
              <a:t>며느리자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아들보다</a:t>
            </a:r>
            <a:r>
              <a:rPr dirty="0"/>
              <a:t> </a:t>
            </a:r>
            <a:r>
              <a:rPr dirty="0" err="1"/>
              <a:t>나은</a:t>
            </a:r>
            <a:r>
              <a:rPr dirty="0"/>
              <a:t> 그 </a:t>
            </a:r>
            <a:r>
              <a:rPr dirty="0" err="1"/>
              <a:t>며느리가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낳았으니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2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renew your life and sustain you in your old age.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your daughter-in-law, who loves you</a:t>
            </a:r>
            <a:r>
              <a:rPr lang="en-US" altLang="ko-KR" dirty="0"/>
              <a:t> </a:t>
            </a:r>
            <a:r>
              <a:rPr dirty="0"/>
              <a:t>and who is better to you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seven sons, has given him birth."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그러자 나오미는 그 아이를 데려와 가슴에 품고 보살폈습니다.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Naomi took the child, laid him in her lap and cared for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이웃</a:t>
            </a:r>
            <a:r>
              <a:rPr dirty="0"/>
              <a:t> </a:t>
            </a:r>
            <a:r>
              <a:rPr dirty="0" err="1"/>
              <a:t>여자들이</a:t>
            </a:r>
            <a:r>
              <a:rPr dirty="0"/>
              <a:t> “</a:t>
            </a:r>
            <a:r>
              <a:rPr dirty="0" err="1"/>
              <a:t>나오미가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낳았다</a:t>
            </a:r>
            <a:r>
              <a:rPr dirty="0"/>
              <a:t>” </a:t>
            </a:r>
            <a:r>
              <a:rPr dirty="0" err="1"/>
              <a:t>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오벳이라고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할아버지며</a:t>
            </a:r>
            <a:r>
              <a:rPr dirty="0"/>
              <a:t> </a:t>
            </a:r>
            <a:r>
              <a:rPr dirty="0" err="1"/>
              <a:t>이새의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47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women living there said, "Naomi has a son."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named him Obed.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the father of Jesse, the father of David.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다음과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베레스의</a:t>
            </a:r>
            <a:r>
              <a:rPr dirty="0"/>
              <a:t> </a:t>
            </a:r>
            <a:r>
              <a:rPr dirty="0" err="1"/>
              <a:t>족보가</a:t>
            </a:r>
            <a:r>
              <a:rPr dirty="0"/>
              <a:t> </a:t>
            </a:r>
            <a:r>
              <a:rPr dirty="0" err="1"/>
              <a:t>생겨났습니다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베레스는</a:t>
            </a:r>
            <a:r>
              <a:rPr dirty="0"/>
              <a:t> </a:t>
            </a:r>
            <a:r>
              <a:rPr dirty="0" err="1"/>
              <a:t>헤스론을</a:t>
            </a:r>
            <a:r>
              <a:rPr dirty="0"/>
              <a:t> </a:t>
            </a:r>
            <a:r>
              <a:rPr dirty="0" err="1"/>
              <a:t>낳고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619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This, then, is the family line of Perez: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Perez was the father of </a:t>
            </a:r>
            <a:r>
              <a:rPr dirty="0" err="1"/>
              <a:t>Hezron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헤스론은 람을 낳고 람은 암미나답을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Hezron the father of Ram, Ram the father of Amminadab,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보아스는</a:t>
            </a:r>
            <a:r>
              <a:rPr dirty="0"/>
              <a:t> 그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장로</a:t>
            </a:r>
            <a:r>
              <a:rPr dirty="0"/>
              <a:t> 열 </a:t>
            </a:r>
            <a:r>
              <a:rPr dirty="0" err="1"/>
              <a:t>명을</a:t>
            </a:r>
            <a:r>
              <a:rPr dirty="0"/>
              <a:t> </a:t>
            </a:r>
            <a:r>
              <a:rPr dirty="0" err="1"/>
              <a:t>데려와</a:t>
            </a:r>
            <a:r>
              <a:rPr dirty="0"/>
              <a:t> </a:t>
            </a:r>
            <a:r>
              <a:rPr dirty="0" err="1"/>
              <a:t>앉으라고</a:t>
            </a:r>
            <a:r>
              <a:rPr dirty="0"/>
              <a:t> </a:t>
            </a:r>
            <a:r>
              <a:rPr dirty="0" err="1"/>
              <a:t>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앉았습니다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45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Boaz took ten of the elders of the town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"Sit here," and they did so.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암미나답은 나손을 낳고 나손은 살몬을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Amminadab the father of Nahshon, Nahshon the father of Salmon,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살몬은 보아스를 낳고 보아스는 오벳을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Salmon the father of Boaz, Boaz the father of Obed,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오벳은 이새를 낳고 이새는 다윗을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Obed the father of Jesse, and Jesse the father of David.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보아스는</a:t>
            </a:r>
            <a:r>
              <a:rPr dirty="0"/>
              <a:t> 그 </a:t>
            </a:r>
            <a:r>
              <a:rPr dirty="0" err="1"/>
              <a:t>친척에게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모압에서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나오미가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엘리멜렉의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팔려고</a:t>
            </a:r>
            <a:r>
              <a:rPr dirty="0"/>
              <a:t> </a:t>
            </a:r>
            <a:r>
              <a:rPr dirty="0" err="1"/>
              <a:t>하네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34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the kinsman-redeemer,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"Naomi, who has come back from Moab, is selling the piece of land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belonged to our brother Elimelech.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앉은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앞에서</a:t>
            </a:r>
            <a:r>
              <a:rPr lang="en-US" altLang="ko-KR" dirty="0"/>
              <a:t> </a:t>
            </a:r>
            <a:r>
              <a:rPr dirty="0" err="1"/>
              <a:t>그리고</a:t>
            </a:r>
            <a:r>
              <a:rPr dirty="0"/>
              <a:t> 내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장로들</a:t>
            </a:r>
            <a:r>
              <a:rPr dirty="0"/>
              <a:t> </a:t>
            </a:r>
            <a:r>
              <a:rPr dirty="0" err="1"/>
              <a:t>앞에서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사도록</a:t>
            </a:r>
            <a:r>
              <a:rPr dirty="0"/>
              <a:t> </a:t>
            </a:r>
            <a:r>
              <a:rPr dirty="0" err="1"/>
              <a:t>말하고</a:t>
            </a:r>
            <a:r>
              <a:rPr lang="en-US" altLang="ko-KR" dirty="0"/>
              <a:t> </a:t>
            </a:r>
            <a:r>
              <a:rPr dirty="0" err="1"/>
              <a:t>권해야겠다는</a:t>
            </a:r>
            <a:r>
              <a:rPr dirty="0"/>
              <a:t> </a:t>
            </a:r>
            <a:r>
              <a:rPr dirty="0" err="1"/>
              <a:t>생각이</a:t>
            </a:r>
            <a:r>
              <a:rPr dirty="0"/>
              <a:t> </a:t>
            </a:r>
            <a:r>
              <a:rPr dirty="0" err="1"/>
              <a:t>들었네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사 </a:t>
            </a:r>
            <a:r>
              <a:rPr dirty="0" err="1"/>
              <a:t>주겠다면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하도록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원하지</a:t>
            </a:r>
            <a:r>
              <a:rPr dirty="0"/>
              <a:t> </a:t>
            </a:r>
            <a:r>
              <a:rPr dirty="0" err="1"/>
              <a:t>않는다면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주게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알아서</a:t>
            </a:r>
            <a:r>
              <a:rPr dirty="0"/>
              <a:t> </a:t>
            </a:r>
            <a:r>
              <a:rPr dirty="0" err="1"/>
              <a:t>하겠네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말고는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사 줄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다음엔</a:t>
            </a:r>
            <a:r>
              <a:rPr dirty="0"/>
              <a:t> </a:t>
            </a:r>
            <a:r>
              <a:rPr dirty="0" err="1"/>
              <a:t>나일세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.“</a:t>
            </a:r>
            <a:r>
              <a:rPr dirty="0" err="1"/>
              <a:t>내가</a:t>
            </a:r>
            <a:r>
              <a:rPr dirty="0"/>
              <a:t> 사 </a:t>
            </a:r>
            <a:r>
              <a:rPr dirty="0" err="1"/>
              <a:t>주겠네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25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thought I should bring the matter to your attention</a:t>
            </a:r>
            <a:r>
              <a:rPr lang="en-US" altLang="ko-KR" dirty="0"/>
              <a:t> </a:t>
            </a:r>
            <a:r>
              <a:rPr dirty="0"/>
              <a:t>and suggest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</a:t>
            </a:r>
            <a:r>
              <a:rPr dirty="0"/>
              <a:t>hat</a:t>
            </a:r>
            <a:r>
              <a:rPr lang="en-US" altLang="ko-KR" dirty="0"/>
              <a:t> </a:t>
            </a:r>
            <a:r>
              <a:rPr dirty="0"/>
              <a:t>you buy it in the presence of these seated here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and in the presence of the elders of my people. If you will redeem it, do so.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will not, tell me, so I will know.</a:t>
            </a:r>
            <a:r>
              <a:rPr lang="en-US" altLang="ko-KR" dirty="0"/>
              <a:t> </a:t>
            </a:r>
            <a:r>
              <a:rPr dirty="0"/>
              <a:t>For no one has the right to do</a:t>
            </a:r>
            <a:r>
              <a:rPr lang="en-US" altLang="ko-KR" dirty="0"/>
              <a:t> </a:t>
            </a:r>
            <a:r>
              <a:rPr dirty="0"/>
              <a:t>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except you, and I am next in line." "I will redeem it," he said.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25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보아스가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나오미에게서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남편이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과부인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여자</a:t>
            </a:r>
            <a:r>
              <a:rPr dirty="0"/>
              <a:t> </a:t>
            </a:r>
            <a:r>
              <a:rPr dirty="0" err="1"/>
              <a:t>룻도</a:t>
            </a:r>
            <a:r>
              <a:rPr dirty="0"/>
              <a:t> </a:t>
            </a:r>
            <a:r>
              <a:rPr dirty="0" err="1"/>
              <a:t>떠맡아야</a:t>
            </a:r>
            <a:r>
              <a:rPr dirty="0"/>
              <a:t> 할 </a:t>
            </a:r>
            <a:r>
              <a:rPr dirty="0" err="1"/>
              <a:t>것일세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그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이어가도록</a:t>
            </a:r>
            <a:r>
              <a:rPr dirty="0"/>
              <a:t> </a:t>
            </a:r>
            <a:r>
              <a:rPr dirty="0" err="1"/>
              <a:t>말일세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67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Boaz said, "On the day you buy the land from Naomi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Ruth the Moabitess, you acquire the dead man's widow,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order to maintain the name of the dead with his property."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0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이 </a:t>
            </a:r>
            <a:r>
              <a:rPr dirty="0" err="1"/>
              <a:t>말에</a:t>
            </a:r>
            <a:r>
              <a:rPr dirty="0"/>
              <a:t> 그 </a:t>
            </a:r>
            <a:r>
              <a:rPr dirty="0" err="1"/>
              <a:t>친척이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사 줄 수 </a:t>
            </a:r>
            <a:r>
              <a:rPr dirty="0" err="1"/>
              <a:t>없겠군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유산에</a:t>
            </a:r>
            <a:r>
              <a:rPr dirty="0"/>
              <a:t> </a:t>
            </a:r>
            <a:r>
              <a:rPr dirty="0" err="1"/>
              <a:t>손실이</a:t>
            </a:r>
            <a:r>
              <a:rPr dirty="0"/>
              <a:t> </a:t>
            </a:r>
            <a:r>
              <a:rPr dirty="0" err="1"/>
              <a:t>갈까</a:t>
            </a:r>
            <a:r>
              <a:rPr dirty="0"/>
              <a:t> 봐 </a:t>
            </a:r>
            <a:r>
              <a:rPr dirty="0" err="1"/>
              <a:t>말이야</a:t>
            </a:r>
            <a:r>
              <a:rPr dirty="0"/>
              <a:t>. </a:t>
            </a:r>
            <a:r>
              <a:rPr dirty="0" err="1"/>
              <a:t>자네가</a:t>
            </a:r>
            <a:r>
              <a:rPr dirty="0"/>
              <a:t> 사 </a:t>
            </a:r>
            <a:r>
              <a:rPr dirty="0" err="1"/>
              <a:t>주게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못하겠네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this, the kinsman-redeemer said, "Then I cannot redeem 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might endanger my own estate.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redeem it yourself. I cannot do it."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옛날</a:t>
            </a:r>
            <a:r>
              <a:rPr dirty="0"/>
              <a:t> </a:t>
            </a:r>
            <a:r>
              <a:rPr dirty="0" err="1"/>
              <a:t>이스라엘에는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사 </a:t>
            </a:r>
            <a:r>
              <a:rPr dirty="0" err="1"/>
              <a:t>주거나</a:t>
            </a:r>
            <a:r>
              <a:rPr dirty="0"/>
              <a:t> </a:t>
            </a:r>
            <a:r>
              <a:rPr dirty="0" err="1"/>
              <a:t>교환할</a:t>
            </a:r>
            <a:r>
              <a:rPr dirty="0"/>
              <a:t> 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확증하기</a:t>
            </a:r>
            <a:r>
              <a:rPr dirty="0"/>
              <a:t> </a:t>
            </a:r>
            <a:r>
              <a:rPr dirty="0" err="1"/>
              <a:t>위해</a:t>
            </a:r>
            <a:r>
              <a:rPr lang="en-US" altLang="ko-KR" dirty="0"/>
              <a:t> </a:t>
            </a:r>
            <a:r>
              <a:rPr dirty="0" err="1"/>
              <a:t>한쪽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신발을</a:t>
            </a:r>
            <a:r>
              <a:rPr dirty="0"/>
              <a:t> </a:t>
            </a:r>
            <a:r>
              <a:rPr dirty="0" err="1"/>
              <a:t>벗어</a:t>
            </a:r>
            <a:r>
              <a:rPr dirty="0"/>
              <a:t> </a:t>
            </a:r>
            <a:r>
              <a:rPr dirty="0" err="1"/>
              <a:t>상대방에게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계약법이었습니다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95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(Now in earlier times in Israel, for the redemption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transfer of property to become final,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party took off his sandal and gave it to the other.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method of legalizing transactions in Israel.)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96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그 </a:t>
            </a:r>
            <a:r>
              <a:rPr dirty="0" err="1"/>
              <a:t>친척이</a:t>
            </a:r>
            <a:r>
              <a:rPr dirty="0"/>
              <a:t> </a:t>
            </a:r>
            <a:r>
              <a:rPr dirty="0" err="1"/>
              <a:t>보아스에게</a:t>
            </a:r>
            <a:r>
              <a:rPr dirty="0"/>
              <a:t> “</a:t>
            </a: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사게</a:t>
            </a:r>
            <a:r>
              <a:rPr dirty="0"/>
              <a:t>” </a:t>
            </a:r>
            <a:r>
              <a:rPr dirty="0" err="1"/>
              <a:t>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신발을</a:t>
            </a:r>
            <a:r>
              <a:rPr dirty="0"/>
              <a:t> </a:t>
            </a:r>
            <a:r>
              <a:rPr dirty="0" err="1"/>
              <a:t>벗어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44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kinsman-redeemer said to Boaz, "Buy it yourself."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removed his sandal.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02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보아스는</a:t>
            </a:r>
            <a:r>
              <a:rPr dirty="0"/>
              <a:t> </a:t>
            </a:r>
            <a:r>
              <a:rPr dirty="0" err="1"/>
              <a:t>장로들과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선언했습니다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엘리멜렉과</a:t>
            </a:r>
            <a:r>
              <a:rPr dirty="0"/>
              <a:t> </a:t>
            </a:r>
            <a:r>
              <a:rPr dirty="0" err="1"/>
              <a:t>기룐과</a:t>
            </a:r>
            <a:r>
              <a:rPr dirty="0"/>
              <a:t> </a:t>
            </a:r>
            <a:r>
              <a:rPr dirty="0" err="1"/>
              <a:t>말론의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나오미에게</a:t>
            </a:r>
            <a:r>
              <a:rPr dirty="0"/>
              <a:t> 산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대해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증인입니다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96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Boaz announced to the elders and all the people,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"Today you are witnesses that I have bought from Naomi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property of Elimelech, </a:t>
            </a:r>
            <a:r>
              <a:rPr dirty="0" err="1"/>
              <a:t>Kilion</a:t>
            </a:r>
            <a:r>
              <a:rPr dirty="0"/>
              <a:t> and </a:t>
            </a:r>
            <a:r>
              <a:rPr dirty="0" err="1"/>
              <a:t>Mahlon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1304</Words>
  <Application>Microsoft Office PowerPoint</Application>
  <PresentationFormat>와이드스크린</PresentationFormat>
  <Paragraphs>135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131</cp:revision>
  <dcterms:created xsi:type="dcterms:W3CDTF">2019-02-17T10:11:46Z</dcterms:created>
  <dcterms:modified xsi:type="dcterms:W3CDTF">2022-09-07T02:34:11Z</dcterms:modified>
</cp:coreProperties>
</file>