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에브라임 산지 라마다임소빔에 에브라임 사람 엘가나라는 사람이 살고 있었습니다. 그는 여로함의 아들이며 엘리후의 손자이며 도후의 증손이며 숩의 현손입니다.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a certain man from Ramathaim, a Zuphite from the hill country of Ephraim, whose name was Elkanah son of Jeroham, the son of Elihu, the son of Tohu, the son of Zuph, an Ephraimite.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한나는 마음이 너무나 괴로워 울고 또 울면서 여호와께 기도했습니다.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bitterness of soul Hannah wept much and prayed to the LORD.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그리고 맹세하면서 말했습니다. “전능하신 여호와여, 만약 주께서 주의 종의 비참함을 굽어보시어 저를 기억하시고 주의 종을 잊지 않고 제게 아들을 주신다면 제가 그 평생을 여호와께 바치고 결코 그 머리에 칼을 대지 않겠습니다.”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she made a vow, saying, "O LORD Almighty, if you will only look upon your servant's misery and remember me, and not forget your servant but give her a son, then I will give him to the LORD for all the days of his life, and no razor will ever be used on his head."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한나가 여호와께 계속 기도드리는 동안 엘리는 한나의 입을 지켜보고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she kept on praying to the LORD, Eli observed her mouth.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한나가 마음속으로 기도하고 있어서 입술은 움직였지만 소리가 들리지 않았습니다. 엘리는 한나가 술에 취했다고 생각하고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Hannah was praying in her heart, and her lips were moving but her voice was not heard. Eli thought she was drunk</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“얼마나 더 취해야겠소? 어서 술을 끊으시오”라고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to her, "How long will you keep on getting drunk? Get rid of your wine."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한나가 대답했습니다. “내 주여, 그런 게 아닙니다. 저는 슬픔이 가득한 여자입니다. 저는 포도주나 독한 술을 마신 것이 아니라 여호와께 제 심정을 쏟아낸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so, my lord," Hannah replied, "I am a woman who is deeply troubled. I have not been drinking wine or beer; I was pouring out my soul to the LORD.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당신의 여종을 나쁜 여자로 여기지 마십시오. 저는 너무 괴롭고 슬퍼 여기서 기도하고 있었을 뿐입니다.”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take your servant for a wicked woman; I have been praying here out of my great anguish and grief."</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그러자 엘리가 말했습니다. “평안히 가시오. 이스라엘의 하나님께서 당신이 구한 것을 허락하실 것이오.”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 answered, "Go in peace, and may the God of Israel grant you what you have asked of him."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한나가 말했습니다. “당신의 여종이 당신께 은총받기를 바랍니다.” 그러고 나서 한나는 가서 음식을 먹고 그 이후로 얼굴에 근심을 띠지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said, "May your servant find favor in your eyes." Then she went her way and ate something, and her face was no longer downcast.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다음날 아침 그들은 일찍 일어나 여호와 앞에 경배하고 라마의 집으로 돌아갔습니다. 엘가나는 자기 아내 한나와 잠자리를 같이했고 여호와께서는 한나를 기억하셨습니다.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the next morning they arose and worshiped before the LORD and then went back to their home at Ramah. Elkanah lay with Hannah his wife, and the LORD remembered her.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엘가나에게는 두 아내가 있었는데 한 사람의 이름은 한나였고 다른 한 사람의 이름은 브닌나였습니다. 브닌나는 자식이 있었지만 한나는 자식이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two wives; one was called Hannah and the other Peninnah. Peninnah had children, but Hannah had none.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한나는 임신을 했고 때가 되자 그녀는 아들을 낳았습니다. 한나는 여호와께 구해 얻은 아들이라 해서 그 아이의 이름을 사무엘이라고 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in the course of time Hannah conceived and gave birth to a son. She named him Samuel, saying, "Because I asked the LORD for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엘가나가 온 가족을 데리고 매년제와 서원제를 드리러 올라갈 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man Elkanah went up with all his family to offer the annual sacrifice to the LORD and to fulfill his vow,</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한나는 가지 않고 남편에게 이렇게 말했습니다. “아이가 젖을 떼면 제가 데려가 아이를 여호와께 바치고 일생 동안 그곳에서 살게 하려고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Hannah did not go. She said to her husband, "After the boy is weaned, I will take him and present him before the LORD, and he will live there always."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남편 엘가나가 대답했습니다. “당신 생각에 그것이 최선이라면 그렇게 하시오. 그럼 당신은 아이가 젖을 뗄 때까지 여기 있으시오. 그저 여호와께서 당신의 말대로 이루시기를 바라오.” 그리하여 한나는 자기 아들이 젖을 뗄 때까지 집에서 아이를 길렀습니다.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what seems best to you," Elkanah her husband told her. "Stay here until you have weaned him; only may the LORD make good his word." So the woman stayed at home and nursed her son until she had weaned him.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아들이 젖을 떼자 한나는 아이를 데리고 수소 세 마리와 밀가루 1에바와 포도주 한 부대를 갖고 실로에 있는 여호와의 집으로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 was weaned, she took the boy with her, young as he was, along with a three-year-old bull, an ephah of flour and a skin of wine, and brought him to the house of the LORD at Shiloh.</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그들은 수소를 잡고 아이를 엘리에게 데려갔습니다.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slaughtered the bull, they brought the boy to Eli,</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한나가 엘리에게 말했습니다. “내 주여, 맹세하건대 저는 여기 당신 옆에 서서 여호와께 기도하던 그 여자입니다.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she said to him, "As surely as you live, my lord, I am the woman who stood here beside you praying to the LORD.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그때 제가 이 아이를 달라고 기도했었는데 여호와께서 제가 구한 것을 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prayed for this child, and the LORD has granted me what I asked of him.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이제 제가 여호와께 이 아이를 드립니다. 이 아이의 평생을 여호와께 바칩니다.” 그런 다음 그들은 거기서 여호와께 경배를 드렸습니다.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now I give him to the LORD. For his whole life he will be given over to the LORD." And he worshiped the LORD there.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엘가나는 해마다 전능하신 여호와께 경배와 제사를 드리기 위해 고향에서 실로로 올라갔습니다. 그곳에는 엘리의 두 아들 홉니와 비느하스가 여호와의 제사장으로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Year after year this man went up from his town to worship and sacrifice to the LORD Almighty at Shiloh, where Hophni and Phinehas, the two sons of Eli, were priests of the LORD.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엘가나는 제사드리는 날이 올 때마다 자기 아내 브닌나와 그 모든 아들딸들에게 제물로 드릴 고기를 나누어 주곤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the day came for Elkanah to sacrifice, he would give portions of the meat to his wife Peninnah and to all her sons and daughters.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그러나 한나에게는 두 배를 주었는데 그것은 그가 한나를 사랑했기 때문입니다. 그러나 여호와께서는 한나에게 자녀를 주지 않으셨습니다.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to Hannah he gave a double portion because he loved her, and the LORD had closed her womb.</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여호와께서 한나에게 자녀를 주시지 않았으므로 브닌나는 계속해서 한나를 괴롭히고 업신여겼습니다.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because the LORD had closed her womb, her rival kept provoking her in order to irritate her.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이런 일이 해마다 계속됐습니다. 한나가 여호와의 집에 올라갈 때마다 브닌나가 한나를 괴롭혔기 때문에 한나는 울면서 아무것도 먹지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went on year after year. Whenever Hannah went up to the house of the LORD, her rival provoked her till she wept and would not eat.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그런 한나에게 남편 엘가나는 “한나, 왜 그렇게 울고 있소? 왜 먹지 않고 있소? 왜 그렇게 슬퍼하고만 있소? 내가 당신에게 열 아들보다 낫지 않소?” 하고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Elkanah her husband would say to her, "Hannah, why are you weeping? Why don't you eat? Why are you downhearted? Don't I mean more to you than ten sons?"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그들이 실로에서 먹고 마시고 난 뒤 한나가 자리에서 일어났습니다. 그때 엘리 제사장이 여호와의 성전 문 옆에 있는 의자에 앉아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when they had finished eating and drinking in Shiloh, Hannah stood up. Now Eli the priest was sitting on a chair by the doorpost of the LORD's temple.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