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암몬 사람 나하스가 올라와 야베스 길르앗에 진을 쳤습니다. 그러자 모든 야베스 사람들이 그에게 말했습니다. “우리와 조약을 맺읍시다. 그러면 당신을 섬기겠습니다.“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Nahash the Ammonite went up and besieged Jabesh Gilead. And all the men of Jabesh said to him, "Make a treaty with us, and we will be subject to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그래서 야베스 사람들은 암몬 사람들에게 이렇게 말했습니다. “내일 우리가 당신들에게 항복할 것이니 그때는 당신들 하고 싶은 대로 우리에게 행하시오.”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the Ammonites, "Tomorrow we will surrender to you, and you can do to us whatever seems good to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다음날 새벽 사울은 백성들을 세 분대로 나눠 암몬 사람들의 진영으로 쳐들어가 해가 가장 뜨거워질 때까지 그들을 쳐서 죽였습니다. 살아남은 사람들은 모두 뿔뿔이 흩어져 그들 가운데 두 사람조차 함께 남은 일이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Saul separated his men into three divisions; during the last watch of the night they broke into the camp of the Ammonites and slaughtered them until the heat of the day. Those who survived were scattered, so that no two of them were left together.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그때 백성들이 사무엘에게 말했습니다. “‘사울이 우리를 다스릴 수 있겠느냐?’하고 물은 사람이 누구입니까? 그들을 데려와 주십시오. 우리가 죽이겠습니다.”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then said to Samuel, "Who was it that asked, `Shall Saul reign over us?' Bring these men to us and we will put them to death."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사울이 말했습니다. “오늘은 어느 누구도 죽일 수 없소. 여호와께서 이스라엘을 구원해 주신 날이기 때문이오.”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said, "No one shall be put to death today, for this day the LORD has rescued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사무엘이 백성들에게 말했습니다. “자, 길갈로 가서 거기서 새롭게 왕국을 선포합시다.”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said to the people, "Come, let us go to Gilgal and there reaffirm the kingship."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그리하여 모든 백성들은 길갈로 가서 여호와 앞에서 사울을 왕으로 인정했습니다. 거기서 그들은 여호와께 화목제를 드렸고 사울과 모든 이스라엘 백성들은 큰 잔치를 벌였습니다.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people went to Gilgal and confirmed Saul as king in the presence of the LORD. There they sacrificed fellowship offerings before the LORD, and Saul and all the Israelites held a great celebration.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그러나 암몬 사람 나하스가 대답했습니다. “내가 너희 모두의 오른쪽 눈을 빼내 온 이스라엘을 수치스럽게 한다는 조건이면 너희와 조약을 맺겠다.”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Nahash the Ammonite replied, "I will make a treaty with you only on the condition that I gouge out the right eye of every one of you and so bring disgrace on all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그러자 야베스의 장로들이 그에게 말했습니다. “우리가 이스라엘 전 지역에 사자를 보낼 수 있도록 우리에게 7일 동안 여유를 주시오. 만약 아무도 우리를 구하러 오지 않는다면 당신에게 항복하겠소.”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Jabesh said to him, "Give us seven days so we can send messengers throughout Israel; if no one comes to rescue us, we will surrender to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사울이 살고 있는 기브아에 사자들이 도착해 사람들에게 이 소식을 전하자 그들은 모두 큰 소리로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messengers came to Gibeah of Saul and reported these terms to the people, they all wept aloud.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바로 그때 들에서 소들을 몰고 돌아오던 사울이 그것을 보고 물었습니다. “백성들에게 무슨 일이 있습니까? 왜들 저렇게 큰 소리로 울고 있습니까?” 그러자 백성들은 야베스 사람들이 말한 것을 사울에게 말해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then Saul was returning from the fields, behind his oxen, and he asked, "What is wrong with the people? Why are they weeping?" Then they repeated to him what the men of Jabesh had said.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말을 듣는 순간 하나님의 영이 사울에게 강하게 임했고 이에 사울은 크게 분노하게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heard their words, the Spirit of God came upon him in power, and he burned with anger.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사울은 한 쌍의 황소를 가져다가 토막을 내고 그 조각을 사자들에게 주어 이스라엘 전역에 보내며 선포했습니다. “누구든 사울과 사무엘을 따라 나서지 않는 사람이 있으면 그 사람의 소들도 이렇게 될 것이다.” 그러자 백성들에게 여호와를 두려워하는 마음이 생겨 한마음으로 나아왔습니다.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 pair of oxen, cut them into pieces, and sent the pieces by messengers throughout Israel, proclaiming, "This is what will be done to the oxen of anyone who does not follow Saul and Samuel." Then the terror of the LORD fell on the people, and they turned out as one man.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사울이 베섹에서 그들을 소집하고 수를 세어 보니 이스라엘 사람의 수는 30만 명이며 유다 사람은 3만 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mustered them at Bezek, the men of Israel numbered three hundred thousand and the men of Judah thirty thousand.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야베스에서 온 사자들에게 말했습니다. “야베스 길르앗 사람들에게 ‘내일 해가 한창 뜨거울 때 너희는 구원을 받을 것이다’ 하고 말하라.” 그들이 가서 야베스 사람들에게 이 말을 전하자 그들은 매우 기뻐했습니다.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the messengers who had come, "Say to the men of Jabesh Gilead, `By the time the sun is hot tomorrow, you will be delivered.'" When the messengers went and reported this to the men of Jabesh, they were elated.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