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사무엘이 온 이스라엘 백성에게 말했습니다. “나는 너희가 내게 말한 모든 것을 귀 기울여 듣고 너희를 다스릴 왕을 세워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all Israel, "I have listened to everything you said to me and have set a king over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여호와께 부르짖으며 ‘우리가 죄를 지었습니다. 우리가 여호와를 버리고 바알과 아스다롯을 섬겼습니다. 그러나 이제 우리를 적들의 손에서 구해 주십시오. 그러면 우리가 주를 섬기겠습니다’라고 말했다.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cried out to the LORD and said, `We have sinned; we have forsaken the LORD and served the Baals and the Ashtoreths. But now deliver us from the hands of our enemies, and we will serve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그때 여호와께서 여룹바알과 바락과 입다와 사무엘을 보내 주셨다. 여호와께서 사방에서 달려드는 적들의 손에서 너희를 구해 내셨기에 너희는 안전하게 잘살게 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sent Jerub-Baal, Barak, Jephthah and Samuel, and he delivered you from the hands of your enemies on every side, so that you lived securely.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너희는 암몬 왕 나하스가 너희를 치러 오자 여호와 하나님이 너희 왕이신데도 너희는 내게 ‘안 되겠습니다. 우리를 다스려 줄 왕이 있어야겠습니다’라고 말했다.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you saw that Nahash king of the Ammonites was moving against you, you said to me, `No, we want a king to rule over us' -- even though the LORD your God was your king.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여기 너희가 선택한 왕이 있다. 바로 너희가 구했던 왕이다. 보라. 여호와께서 너희를 다스릴 왕을 세워 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here is the king you have chosen, the one you asked for; see, the LORD has set a king over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만약 너희가 여호와를 두려워하고 그분을 섬기고 순종하며 그분의 명령을 거역하지 않는다면, 또 너희와 너희를 다스리는 왕 모두가 여호와 너희 하나님을 따른다면 잘하고 있는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fear the LORD and serve and obey him and do not rebel against his commands, and if both you and the king who reigns over you follow the LORD your God -- good!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너희가 만약 여호와께 순종하지 않고 그분의 명령을 거역한다면 그분의 손이 너희 조상들에게 그랬던 것처럼 너희를 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not obey the LORD, and if you rebel against his commands, his hand will be against you, as it was against your fathers.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그러니 이제 가만히 서서 여호와께서 너희 눈앞에서 하실 큰일을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stand still and see this great thing the LORD is about to do before your eyes!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지금은 밀을 추수하는 때가 아니냐? 그러나 내가 여호와께 번개와 비를 내려 달라고 할 것이다. 그러면 너희가 왕을 달라고 한 것이 여호와의 눈에 얼마나 악한 일이었는지 알게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it not wheat harvest now? I will call upon the LORD to send thunder and rain. And you will realize what an evil thing you did in the eyes of the LORD when you asked for a king."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그러고 나서 사무엘이 여호와께 부르짖자 여호와께서 그날에 바로 번개와 비를 내려 보내셨습니다. 그리하여 모든 백성들은 여호와와 사무엘을 두려워하게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called upon the LORD, and that same day the LORD sent thunder and rain. So all the people stood in awe of the LORD and of Samuel.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백성들이 모두 사무엘에게 말했습니다. “당신의 하나님 여호와께 기도하셔서 우리가 죽지 않게 해 주십시오. 이 모든 죄 위에 왕을 달라는 악을 하나 더했습니다.”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all said to Samuel, "Pray to the LORD your God for your servants so that we will not die, for we have added to all our other sins the evil of asking for a king."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이제부터는 왕이 너희를 인도할 것이다. 나는 늙어 백발이 됐고 내 아들들도 여기 너희와 함께 있다. 나는 젊었을 때부터 오늘날까지 너희를 이끌어 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have a king as your leader. As for me, I am old and gray, and my sons are here with you. I have been your leader from my youth until this day.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사무엘이 대답했습니다. “두려워하지 말라. 너희 모두가 이런 죄악을 저질렀지만 여호와를 떠나지 말고 너희 마음을 다해 여호와를 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Samuel replied. "You have done all this evil; yet do not turn away from the LORD, but serve the LORD with all your heart.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헛된 우상들을 따르지 말라. 저들은 너희에게 전혀 도움도 되지 않고 너희를 구해 낼 수도 없는 헛된 것들이다.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turn away after useless idols. They can do you no good, nor can they rescue you, because they are useless.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여호와께서는 그분의 위대하신 이름을 위해 자기 백성들을 저버리지 않으실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sake of his great name the LORD will not reject his people, because the LORD was pleased to make you his own.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너희를 위해 기도하지 않는 것은 여호와께 죄를 짓는 것이니 그런 죄를 결단코 짓지 않고 선하고 올바른 길을 너희에게 가르쳐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me, far be it from me that I should sin against the LORD by failing to pray for you. And I will teach you the way that is good and right.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여호와를 두려워하고 너희 마음을 다해 그분을 섬겨야 함을 명심하라. 그분이 너희를 위해 얼마나 큰일을 하셨는지 기억하라.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 sure to fear the LORD and serve him faithfully with all your heart; consider what great things he has done for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하지만 너희가 계속 악을 행한다면 너희와 너희 왕은 모두 멸망할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if you persist in doing evil, both you and your king will be swept away."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여기 내가 있으니 여호와와 그분이 기름 부으신 왕 앞에서 나에 대해 증언해 보라. 내가 남의 소를 가로챈 적이 있느냐? 내가 남의 나귀를 가로챈 적이 있느냐? 내가 누구를 속인 적이 있느냐? 내가 누구를 억누르려 한 일이 있느냐? 무엇을 눈감아 주려고 내가 뇌물을 받은 적이 있느냐? 내가 이 가운데 하나라도 한 적이 있다면 갚아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 stand. Testify against me in the presence of the LORD and his anointed. Whose ox have I taken? Whose donkey have I taken? Whom have I cheated? Whom have I oppressed? From whose hand have I accepted a bribe to make me shut my eyes? If I have done any of these, I will make it right."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백성들이 대답했습니다. “당신은 우리를 속인 적도 없으며 억누르려 한 적도 없습니다. 어느 누구의 손에서 무엇을 가로챈 적도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not cheated or oppressed us," they replied. "You have not taken anything from anyone's hand."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사무엘이 그들에게 말했습니다. “너희가 내 손에서 아무것도 찾아낸 것이 없는 것에 대해 여호와께서 증인이 되시고 또한 하나님께서 기름 부으신 왕도 증인이 될 것이다.” 그들이 대답했습니다. “여호와께서 증인이십니다.”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them, "The LORD is witness against you, and also his anointed is witness this day, that you have not found anything in my hand." "He is witness," they said.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사무엘이 백성들에게 말했습니다. “모세와 아론을 세우고 너희 조상들을 이집트에서 이끌어 내신 분은 여호와시다.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said to the people, "It is the LORD who appointed Moses and Aaron and brought your forefathers up out of Egypt.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그러니 여기 서 있으라. 여호와께서 너희와 너희 조상들을 위해 행하신 모든 의로운 일들에 대해 내가 여호와 앞에서 증거를 갖고 너희에게 해 줄 말이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stand here, because I am going to confront you with evidence before the LORD as to all the righteous acts performed by the LORD for you and your fathers.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야곱이 이집트에 들어가고 난 뒤 그들은 여호와께 도와 달라고 부르짖었고 여호와께서는 모세와 아론을 보내 너희 조상들을 이집트에서 이끌어 내셔서 이곳에 정착하게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Jacob entered Egypt, they cried to the LORD for help, and the LORD sent Moses and Aaron, who brought your forefathers out of Egypt and settled them in this place.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그 백성들은 그들의 하나님 여호와를 잊어버렸다. 그래서 하나님께서는 하솔 군대의 사령관인 시스라와 블레셋 사람들과 모압 왕을 통해 그들을 치게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forgot the LORD their God; so he sold them into the hand of Sisera, the commander of the army of Hazor, and into the hands of the Philistines and the king of Moab, who fought against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