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사울이 왕이 됐을 때 그의 나이는 40세였습니다. 그가 이스라엘을 다스린 지 2년이 됐을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thirty years old when he became king, and he reigned over Israel forty- two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사울이 번제 드리기를 마치자마자 사무엘이 도착했습니다. 사울이 나아가 사무엘을 맞이하며 인사하자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he finished making the offering, Samuel arrived, and Saul went out to greet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사무엘이 물었습니다. “지금 무슨 짓을 하고 있는 것이오?” 사울이 대답했습니다. “백성들이 도망치기 시작하는데 당신은 정한 시간에 오지 않고 블레셋 사람들은 믹마스로 모여들고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have you done?" asked Samuel. Saul replied, "When I saw that the men were scattering, and that you did not come at the set time, and that the Philistines were assembling at Micmash,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그때 ‘이제 블레셋 사람들이 나를 치러 길갈에 내려올 텐데 아직 여호와의 은혜도 구하지 않았구나’ 하는 생각이 들었습니다. 그래서 마음이 다급해져 할 수 없이 번제를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thought, `Now the Philistines will come down against me at Gilgal, and I have not sought the LORD's favor.' So I felt compelled to offer the burnt offering."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사무엘이 말했습니다. “당신은 어리석은 행동을 했소. 당신은 여호와 하나님께서 당신에게 주신 명령을 지키지 않았소. 그렇지 않았으면 하나님께서 이스라엘 위에 당신의 나라를 영원히 세우셨을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acted foolishly," Samuel said. "You have not kept the command the LORD your God gave you; if you had, he would have established your kingdom over Israel for all time.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이제 당신의 나라는 오래가지 않을 것이오. 당신이 여호와의 명령을 지키지 않았기 때문에 여호와께서는 그 마음에 맞는 사람을 찾아 그 백성들의 지도자로 세우셨소.”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your kingdom will not endure; the LORD has sought out a man after his own heart and appointed him leader of his people, because you have not kept the LORD's command."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그러고 나서 사무엘은 길갈을 떠나 베냐민 땅의 기브아로 올라갔습니다. 사울이 자신과 함께 있는 사람들의 수를 세어 보니 600명 정도였습니다.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Samuel left Gilgal and went up to Gibeah in Benjamin, and Saul counted the men who were with him. They numbered about six hundred.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사울과 그 아들 요나단과 그들과 함께 있던 사람들은 블레셋 사람들이 믹마스에 진을 치고 있는 동안 베냐민 땅의 기브아에 머물러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and his son Jonathan and the men with them were staying in Gibeah in Benjamin, while the Philistines camped at Micmash.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그때 블레셋 진영에서 세 무리의 특공대가 올라왔습니다. 한 무리는 오브라 길로 해서 수알 땅에 이르렀고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Raiding parties went out from the Philistine camp in three detachments. One turned toward Ophrah in the vicinity of Shual,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한 무리는 벧호론 길로 향했고 다른 한 무리는 광야와 스보임 골짜기가 내려다 보이는 경계선 쪽으로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another toward Beth Horon, and the third toward the borderland overlooking the Valley of Zeboim facing the desert.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당시 이스라엘 땅에서는 대장장이를 찾아볼 수 없었습니다. 히브리 사람들이 칼이나 창을 만드는 것을 블레셋 사람들이 허용하지 않았기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a blacksmith could be found in the whole land of Israel, because the Philistines had said, "Otherwise the Hebrews will make swords or spears!"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사울은 이스라엘에서 3,000명의 남자를 뽑아서 2,000명은 자기와 함께 믹마스와 벧엘 산에 있게 하고 1,000명은 베냐민 땅 기브아에서 요나단과 함께 있게 하고 나머지 백성들은 자기 집으로 돌려보냈습니다.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chose three thousand men from Israel; two thousand were with him at Micmash and in the hill country of Bethel, and a thousand were with Jonathan at Gibeah in Benjamin. The rest of the men he sent back to their homes.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그래서 이스라엘 사람들이 쟁기의 날이나 곡괭이나 도끼나 낫의 날을 세우려면 블레셋 사람들에게로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Israel went down to the Philistines to have their plowshares, mattocks, axes and sickles sharpened.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쟁기의 날이나 곡괭이의 날을 세우는 데 드는 돈은 3분의 2세겔이었고 괭이나 도끼의 날을 세우거나 쇠 채찍 끝을 가는 데 드는 돈은 3분의 1세겔이었습니다.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price was two thirds of a shekel for sharpening plowshares and mattocks, and a third of a shekel for sharpening forks and axes and for repointing goads.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전쟁이 일어났을 때 사울과 요나단에게는 손에 칼이나 창이 있는 병사가 하나도 없었습니다. 오직 사울과 그 아들 요나단만이 칼과 창을 갖고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on the day of the battle not a soldier with Saul and Jonathan had a sword or spear in his hand; only Saul and his son Jonathan had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그때 블레셋 부대 하나가 믹마스 어귀로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detachment of Philistines had gone out to the pass at Micmash.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요나단이 게바에 있는 블레셋 진영을 공격하자 블레셋 사람들이 그 소식을 들었습니다. 그때 사울이 온 나라에 나팔을 불고 말했습니다. “히브리 사람들아,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attacked the Philistine outpost at Geba, and the Philistines heard about it. Then Saul had the trumpet blown throughout the land and said, "Let the Hebrews hear!"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온 이스라엘은 사울이 블레셋 진영을 공격해 이스라엘이 블레셋 사람들의 증오의 대상이 됐다는 소식을 듣고 길갈에 모여 사울을 따라나섰습니다.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Israel heard the news: "Saul has attacked the Philistine outpost, and now Israel has become a stench to the Philistines." And the people were summoned to join Saul at Gilgal.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블레셋 사람들은 이스라엘과 싸우기 위해 모였습니다. 전차가 3만 대 기마병이 6,000명 그리고 군사는 해변의 모래알같이 셀 수도 없이 많았습니다. 그들은 벧아웬 동쪽 믹마스로 올라가 진을 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Philistines assembled to fight Israel, with three thousand chariots, six thousand charioteers, and soldiers as numerous as the sand on the seashore. They went up and camped at Micmash, east of Beth Aven.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사람들은 자신들이 위급하게 된 것을 깨닫고 동굴과 수풀과 바위 틈과 구덩이와 웅덩이에 숨어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of Israel saw that their situation was critical and that their army was hard pressed, they hid in caves and thickets, among the rocks, and in pits and cisterns.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몇몇 히브리 사람들은 요단 강을 건너 갓과 길르앗 땅까지 가기도 했습니다. 사울은 길갈에 남아 있었고 그와 함께 있던 모든 군대는 두려움으로 벌벌 떨고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Hebrews even crossed the Jordan to the land of Gad and Gilead. Saul remained at Gilgal, and all the troops with him were quaking with fear.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사울은 사무엘이 정해 준 대로 7일 동안 기다렸지만 사무엘은 길갈로 오지 않았습니다. 그러자 백성들이 흩어지기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waited seven days, the time set by Samuel; but Samuel did not come to Gilgal, and Saul's men began to scatter.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그래서 사울은 “내게 번제물과 화목제물을 갖고 오라” 하고 명했습니다. 그리고 사울은 번제를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"Bring me the burnt offering and the fellowship offerings." And Saul offered up the burnt offering.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